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71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5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9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7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4ABD-5ECF-4E26-842F-ED6358A59F5B}" type="datetimeFigureOut">
              <a:rPr lang="zh-TW" altLang="en-US" smtClean="0"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346A-DC7A-4677-A829-35ABB7346A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9" y="2060848"/>
            <a:ext cx="615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92494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write </a:t>
            </a:r>
            <a:r>
              <a:rPr lang="en-US" altLang="zh-TW" dirty="0" err="1" smtClean="0"/>
              <a:t>MyQbject.h</a:t>
            </a:r>
            <a:endParaRPr lang="en-US" altLang="zh-TW" dirty="0" smtClean="0"/>
          </a:p>
          <a:p>
            <a:r>
              <a:rPr lang="en-US" altLang="zh-TW" dirty="0" smtClean="0"/>
              <a:t>2. compile .h with </a:t>
            </a:r>
            <a:r>
              <a:rPr lang="en-US" altLang="zh-TW" dirty="0" err="1" smtClean="0"/>
              <a:t>moc</a:t>
            </a:r>
            <a:r>
              <a:rPr lang="en-US" altLang="zh-TW" dirty="0" smtClean="0"/>
              <a:t>, get </a:t>
            </a:r>
            <a:r>
              <a:rPr lang="en-US" altLang="zh-TW" dirty="0" err="1" smtClean="0"/>
              <a:t>MyQObject.moc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From </a:t>
            </a:r>
            <a:r>
              <a:rPr lang="en-US" altLang="zh-TW" dirty="0" smtClean="0"/>
              <a:t>MyQObject.cpp, </a:t>
            </a:r>
            <a:r>
              <a:rPr lang="en-US" altLang="zh-TW" dirty="0" smtClean="0"/>
              <a:t>include “</a:t>
            </a:r>
            <a:r>
              <a:rPr lang="en-US" altLang="zh-TW" dirty="0" err="1" smtClean="0"/>
              <a:t>MyQObject.moc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4. Compile and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Chin Cheng</dc:creator>
  <cp:lastModifiedBy>Yu Chin Cheng</cp:lastModifiedBy>
  <cp:revision>1</cp:revision>
  <dcterms:created xsi:type="dcterms:W3CDTF">2015-11-17T06:57:48Z</dcterms:created>
  <dcterms:modified xsi:type="dcterms:W3CDTF">2015-11-17T07:00:06Z</dcterms:modified>
</cp:coreProperties>
</file>