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65" r:id="rId4"/>
    <p:sldId id="270" r:id="rId5"/>
    <p:sldId id="280" r:id="rId6"/>
    <p:sldId id="275" r:id="rId7"/>
    <p:sldId id="276" r:id="rId8"/>
    <p:sldId id="277" r:id="rId9"/>
    <p:sldId id="278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2819400"/>
            <a:ext cx="6629398" cy="990601"/>
          </a:xfrm>
        </p:spPr>
        <p:txBody>
          <a:bodyPr/>
          <a:lstStyle/>
          <a:p>
            <a:r>
              <a:rPr lang="en-US" dirty="0" smtClean="0"/>
              <a:t>Project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537713"/>
            <a:ext cx="5410200" cy="1524000"/>
          </a:xfrm>
        </p:spPr>
        <p:txBody>
          <a:bodyPr/>
          <a:lstStyle/>
          <a:p>
            <a:r>
              <a:rPr lang="en-US" dirty="0" smtClean="0"/>
              <a:t>Summary about the team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>
            <a:fillRect/>
          </a:stretch>
        </p:blipFill>
        <p:spPr>
          <a:xfrm>
            <a:off x="7542212" y="1981200"/>
            <a:ext cx="2890087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513" y="2209800"/>
            <a:ext cx="4114800" cy="3810000"/>
          </a:xfrm>
        </p:spPr>
        <p:txBody>
          <a:bodyPr/>
          <a:lstStyle/>
          <a:p>
            <a:r>
              <a:rPr lang="en-US" dirty="0" smtClean="0"/>
              <a:t>Team Name – </a:t>
            </a:r>
            <a:r>
              <a:rPr lang="en-US" sz="2400" dirty="0" smtClean="0"/>
              <a:t>Tech Hunters</a:t>
            </a:r>
          </a:p>
          <a:p>
            <a:r>
              <a:rPr lang="en-US" dirty="0" smtClean="0"/>
              <a:t>Team </a:t>
            </a:r>
            <a:r>
              <a:rPr lang="en-US" dirty="0"/>
              <a:t>members</a:t>
            </a:r>
          </a:p>
          <a:p>
            <a:r>
              <a:rPr lang="en-US" dirty="0"/>
              <a:t>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Arkar Min Khant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Mya Thet Chal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Nanda Aung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Sie Thu 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Thet Maung </a:t>
            </a:r>
            <a:r>
              <a:rPr lang="en-US" dirty="0"/>
              <a:t>Maung</a:t>
            </a:r>
            <a:r>
              <a:rPr lang="en-US" dirty="0"/>
              <a:t> Toe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Thet  Paing Oo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1212" y="4876800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Tech Hunters</a:t>
            </a:r>
            <a:endParaRPr lang="en-US" sz="4400" b="1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Ideas of the project</a:t>
            </a:r>
            <a:endParaRPr lang="en-US" dirty="0"/>
          </a:p>
          <a:p>
            <a:r>
              <a:rPr lang="en-US" dirty="0" smtClean="0"/>
              <a:t>Features and Functions</a:t>
            </a:r>
            <a:endParaRPr lang="en-US" dirty="0"/>
          </a:p>
          <a:p>
            <a:r>
              <a:rPr lang="en-US" dirty="0" smtClean="0"/>
              <a:t>How would it be effective to users </a:t>
            </a:r>
          </a:p>
          <a:p>
            <a:r>
              <a:rPr lang="en-US" dirty="0" smtClean="0"/>
              <a:t>Uniqueness of project</a:t>
            </a:r>
          </a:p>
          <a:p>
            <a:r>
              <a:rPr lang="en-US" dirty="0" smtClean="0"/>
              <a:t>Goal of the project</a:t>
            </a:r>
          </a:p>
          <a:p>
            <a:r>
              <a:rPr lang="en-US" dirty="0" smtClean="0"/>
              <a:t>Roles of each team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012" y="1897805"/>
            <a:ext cx="2165956" cy="6858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Android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6846" y="1761224"/>
            <a:ext cx="990600" cy="6858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608050"/>
            <a:ext cx="4060657" cy="34290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46" y="2583606"/>
            <a:ext cx="2743200" cy="32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it be effective to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33</TotalTime>
  <Words>93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Kaiti Std R</vt:lpstr>
      <vt:lpstr>Arial</vt:lpstr>
      <vt:lpstr>Franklin Gothic Medium</vt:lpstr>
      <vt:lpstr>Business Contrast 16x9</vt:lpstr>
      <vt:lpstr>Project Specification</vt:lpstr>
      <vt:lpstr>Summary about the team</vt:lpstr>
      <vt:lpstr>Contents</vt:lpstr>
      <vt:lpstr>Project Overview</vt:lpstr>
      <vt:lpstr>Ideas of the project </vt:lpstr>
      <vt:lpstr>Features and Functions</vt:lpstr>
      <vt:lpstr>How would it be effective to users ?</vt:lpstr>
      <vt:lpstr>Uniqueness of project</vt:lpstr>
      <vt:lpstr>Goal of the project</vt:lpstr>
      <vt:lpstr>Roles 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Specification</dc:title>
  <dc:creator>user</dc:creator>
  <cp:lastModifiedBy>user</cp:lastModifiedBy>
  <cp:revision>7</cp:revision>
  <dcterms:created xsi:type="dcterms:W3CDTF">2018-07-12T09:41:13Z</dcterms:created>
  <dcterms:modified xsi:type="dcterms:W3CDTF">2018-07-12T10:15:05Z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