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58" y="365760"/>
            <a:ext cx="8074057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234" y="1554480"/>
            <a:ext cx="7070105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kern="1200" dirty="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C2F99-A710-89C8-3E27-3780F741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019" y="0"/>
            <a:ext cx="4040188" cy="1484891"/>
          </a:xfrm>
        </p:spPr>
        <p:txBody>
          <a:bodyPr>
            <a:normAutofit/>
          </a:bodyPr>
          <a:lstStyle/>
          <a:p>
            <a:r>
              <a:rPr lang="ru-RU" dirty="0"/>
              <a:t>Описание продукта</a:t>
            </a:r>
            <a:endParaRPr lang="en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42E3E-B374-ADAB-B0FE-4A0689C6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20982"/>
            <a:ext cx="4040188" cy="4987636"/>
          </a:xfrm>
        </p:spPr>
        <p:txBody>
          <a:bodyPr/>
          <a:lstStyle/>
          <a:p>
            <a:r>
              <a:rPr lang="ru-RU" dirty="0"/>
              <a:t>текст</a:t>
            </a:r>
            <a:endParaRPr lang="en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FAF26-156C-A5B0-3882-D8D0ACD872B9}"/>
              </a:ext>
            </a:extLst>
          </p:cNvPr>
          <p:cNvSpPr>
            <a:spLocks noGrp="1" noChangeAspect="1"/>
          </p:cNvSpPr>
          <p:nvPr>
            <p:ph type="body" sz="quarter" idx="3"/>
          </p:nvPr>
        </p:nvSpPr>
        <p:spPr>
          <a:xfrm>
            <a:off x="4645025" y="0"/>
            <a:ext cx="4041775" cy="1484891"/>
          </a:xfrm>
        </p:spPr>
        <p:txBody>
          <a:bodyPr>
            <a:normAutofit/>
          </a:bodyPr>
          <a:lstStyle/>
          <a:p>
            <a:r>
              <a:rPr lang="ru-RU" dirty="0"/>
              <a:t>текст</a:t>
            </a:r>
            <a:endParaRPr lang="en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EB49DD-291F-AFBC-2467-DB1951F21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620982"/>
            <a:ext cx="4041775" cy="4987636"/>
          </a:xfrm>
        </p:spPr>
        <p:txBody>
          <a:bodyPr/>
          <a:lstStyle/>
          <a:p>
            <a:r>
              <a:rPr lang="ru-RU" dirty="0"/>
              <a:t>текст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973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028E4-01FD-40FD-3AE9-5CE85A8C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356447" cy="114617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Конкуренты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0502" y="2"/>
            <a:ext cx="893498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806499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1BA2-2DA8-745D-FA60-8CE28F9A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5486400" cy="4121152"/>
          </a:xfrm>
        </p:spPr>
        <p:txBody>
          <a:bodyPr>
            <a:normAutofit/>
          </a:bodyPr>
          <a:lstStyle/>
          <a:p>
            <a:r>
              <a:rPr lang="ru-RU" sz="2100" dirty="0"/>
              <a:t>Конкуренты</a:t>
            </a:r>
          </a:p>
          <a:p>
            <a:endParaRPr lang="ru-RU" sz="2100" dirty="0"/>
          </a:p>
          <a:p>
            <a:r>
              <a:rPr lang="ru-RU" sz="2100" dirty="0"/>
              <a:t>Уникальность продукта</a:t>
            </a:r>
          </a:p>
          <a:p>
            <a:endParaRPr lang="ru-RU" sz="2100" dirty="0"/>
          </a:p>
          <a:p>
            <a:r>
              <a:rPr lang="ru-RU" sz="2100" dirty="0"/>
              <a:t>Почему мы лучшие</a:t>
            </a:r>
          </a:p>
          <a:p>
            <a:pPr marL="0" indent="0">
              <a:buNone/>
            </a:pPr>
            <a:endParaRPr lang="en-RU" sz="2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2989" y="1690688"/>
            <a:ext cx="2751011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B87125F-E9A6-6A0B-6099-A84B0C3B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Финансовые показатели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BB9F018-605C-9A7A-5C38-FCFDBA66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601" y="2638043"/>
            <a:ext cx="2522980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BBE9-95AC-08A7-B0E2-2D19F8A81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426922"/>
            <a:ext cx="4038600" cy="4525963"/>
          </a:xfrm>
        </p:spPr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6890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67665-05B3-677A-937A-1DB88016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3572"/>
            <a:ext cx="8229600" cy="1491210"/>
          </a:xfrm>
        </p:spPr>
        <p:txBody>
          <a:bodyPr/>
          <a:lstStyle/>
          <a:p>
            <a:r>
              <a:rPr lang="ru-RU" dirty="0"/>
              <a:t>Описание сделки</a:t>
            </a:r>
            <a:endParaRPr lang="en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6F47FD-0C11-F19F-027E-425CA9643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9563" y="3733800"/>
            <a:ext cx="4041775" cy="1069975"/>
          </a:xfrm>
        </p:spPr>
        <p:txBody>
          <a:bodyPr/>
          <a:lstStyle/>
          <a:p>
            <a:r>
              <a:rPr lang="ru-RU" dirty="0"/>
              <a:t>Цель инвестиций</a:t>
            </a:r>
            <a:endParaRPr lang="en-RU" dirty="0"/>
          </a:p>
          <a:p>
            <a:endParaRPr lang="en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6075A2-BDE9-298C-58F3-8A1B0648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563" y="1104899"/>
            <a:ext cx="4040188" cy="1069975"/>
          </a:xfrm>
        </p:spPr>
        <p:txBody>
          <a:bodyPr/>
          <a:lstStyle/>
          <a:p>
            <a:r>
              <a:rPr lang="ru-RU" dirty="0"/>
              <a:t>Описание сделки</a:t>
            </a:r>
            <a:endParaRPr lang="en-RU" dirty="0"/>
          </a:p>
          <a:p>
            <a:endParaRPr lang="en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6516FA-04E1-E2D7-1003-59BF6C96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562" y="1801813"/>
            <a:ext cx="8377237" cy="1931987"/>
          </a:xfrm>
        </p:spPr>
        <p:txBody>
          <a:bodyPr/>
          <a:lstStyle/>
          <a:p>
            <a:r>
              <a:rPr lang="ru-RU" dirty="0"/>
              <a:t>Пара-пара-пам</a:t>
            </a:r>
            <a:endParaRPr lang="en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830C88-81AC-9721-7B0C-0C83B1CD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7976" y="4387057"/>
            <a:ext cx="8526461" cy="2348705"/>
          </a:xfrm>
        </p:spPr>
        <p:txBody>
          <a:bodyPr/>
          <a:lstStyle/>
          <a:p>
            <a:r>
              <a:rPr lang="ru-RU" dirty="0"/>
              <a:t>Пара-пара-пам</a:t>
            </a:r>
            <a:endParaRPr lang="en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7692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1D1C1B-827E-E298-17F9-D35901A6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2" y="365760"/>
            <a:ext cx="7025402" cy="1188720"/>
          </a:xfrm>
        </p:spPr>
        <p:txBody>
          <a:bodyPr>
            <a:normAutofit/>
          </a:bodyPr>
          <a:lstStyle/>
          <a:p>
            <a:r>
              <a:rPr lang="ru-RU"/>
              <a:t>Команда</a:t>
            </a:r>
            <a:endParaRPr lang="en-R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9108-1960-4FFA-1B99-D47B0335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80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Человек, держащий мышь">
            <a:extLst>
              <a:ext uri="{FF2B5EF4-FFF2-40B4-BE49-F238E27FC236}">
                <a16:creationId xmlns:a16="http://schemas.microsoft.com/office/drawing/2014/main" id="{3AFE3358-BB00-7081-E0AB-6933C64CA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1" r="13011" b="-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5D3ABC-1779-191E-B307-D5419EE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ru-RU" sz="3500"/>
              <a:t>Контакты</a:t>
            </a:r>
            <a:endParaRPr lang="en-RU" sz="35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420ADC-F0F4-A97E-5A88-D226B5D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4201"/>
            <a:ext cx="7791450" cy="3742762"/>
          </a:xfrm>
        </p:spPr>
        <p:txBody>
          <a:bodyPr>
            <a:normAutofit/>
          </a:bodyPr>
          <a:lstStyle/>
          <a:p>
            <a:r>
              <a:rPr lang="ru-RU" sz="1700" dirty="0"/>
              <a:t>ФИО</a:t>
            </a:r>
          </a:p>
          <a:p>
            <a:r>
              <a:rPr lang="ru-RU" sz="1700" dirty="0"/>
              <a:t>Номер телефона</a:t>
            </a:r>
          </a:p>
          <a:p>
            <a:r>
              <a:rPr lang="ru-RU" sz="1700" dirty="0"/>
              <a:t>Электронная почта</a:t>
            </a:r>
          </a:p>
          <a:p>
            <a:r>
              <a:rPr lang="ru-RU" sz="1700" dirty="0"/>
              <a:t>Телеграмм</a:t>
            </a:r>
            <a:endParaRPr lang="en-RU" sz="1700" dirty="0"/>
          </a:p>
        </p:txBody>
      </p:sp>
    </p:spTree>
    <p:extLst>
      <p:ext uri="{BB962C8B-B14F-4D97-AF65-F5344CB8AC3E}">
        <p14:creationId xmlns:p14="http://schemas.microsoft.com/office/powerpoint/2010/main" val="143303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</vt:lpstr>
      <vt:lpstr>PowerPoint Presentation</vt:lpstr>
      <vt:lpstr>Конкуренты</vt:lpstr>
      <vt:lpstr>Финансовые показатели</vt:lpstr>
      <vt:lpstr>Описание сделки</vt:lpstr>
      <vt:lpstr>Команда</vt:lpstr>
      <vt:lpstr>Контакты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Умные часы</dc:title>
  <dc:subject/>
  <dc:creator/>
  <cp:keywords/>
  <dc:description>generated using python-pptx</dc:description>
  <cp:lastModifiedBy>Said Azizov</cp:lastModifiedBy>
  <cp:revision>18</cp:revision>
  <dcterms:created xsi:type="dcterms:W3CDTF">2013-01-27T09:14:16Z</dcterms:created>
  <dcterms:modified xsi:type="dcterms:W3CDTF">2022-11-20T03:14:01Z</dcterms:modified>
  <cp:category/>
</cp:coreProperties>
</file>