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410-0ED7-4155-B2FF-619C6A1A5749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D0DA-413D-4150-9910-3AACB46FF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9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410-0ED7-4155-B2FF-619C6A1A5749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D0DA-413D-4150-9910-3AACB46FF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15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410-0ED7-4155-B2FF-619C6A1A5749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D0DA-413D-4150-9910-3AACB46FF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46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410-0ED7-4155-B2FF-619C6A1A5749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D0DA-413D-4150-9910-3AACB46FF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35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410-0ED7-4155-B2FF-619C6A1A5749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D0DA-413D-4150-9910-3AACB46FF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0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410-0ED7-4155-B2FF-619C6A1A5749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D0DA-413D-4150-9910-3AACB46FF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34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410-0ED7-4155-B2FF-619C6A1A5749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D0DA-413D-4150-9910-3AACB46FF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77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410-0ED7-4155-B2FF-619C6A1A5749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D0DA-413D-4150-9910-3AACB46FF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09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410-0ED7-4155-B2FF-619C6A1A5749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D0DA-413D-4150-9910-3AACB46FF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2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410-0ED7-4155-B2FF-619C6A1A5749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D0DA-413D-4150-9910-3AACB46FF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410-0ED7-4155-B2FF-619C6A1A5749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D0DA-413D-4150-9910-3AACB46FF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1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8410-0ED7-4155-B2FF-619C6A1A5749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D0DA-413D-4150-9910-3AACB46FF9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2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セルの値のコートにおける関係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529690"/>
              </p:ext>
            </p:extLst>
          </p:nvPr>
        </p:nvGraphicFramePr>
        <p:xfrm>
          <a:off x="395536" y="1844824"/>
          <a:ext cx="4176463" cy="12961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44116"/>
                <a:gridCol w="435047"/>
                <a:gridCol w="1653184"/>
                <a:gridCol w="1044116"/>
              </a:tblGrid>
              <a:tr h="432048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バウンド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打選手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被打選手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グループ化 58"/>
          <p:cNvGrpSpPr/>
          <p:nvPr/>
        </p:nvGrpSpPr>
        <p:grpSpPr>
          <a:xfrm>
            <a:off x="5220072" y="1556792"/>
            <a:ext cx="3168352" cy="4949516"/>
            <a:chOff x="5220072" y="1556792"/>
            <a:chExt cx="3168352" cy="4949516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5220072" y="1988840"/>
              <a:ext cx="3168352" cy="4104456"/>
              <a:chOff x="5220072" y="1988840"/>
              <a:chExt cx="3168352" cy="4104456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5364088" y="1988840"/>
                <a:ext cx="2880320" cy="41044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5652120" y="1988840"/>
                <a:ext cx="2304256" cy="41044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5647512" y="3168008"/>
                <a:ext cx="2304256" cy="1800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7" name="直線コネクタ 26"/>
              <p:cNvCxnSpPr/>
              <p:nvPr/>
            </p:nvCxnSpPr>
            <p:spPr>
              <a:xfrm>
                <a:off x="5220072" y="4041068"/>
                <a:ext cx="31683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>
                <a:stCxn id="26" idx="0"/>
              </p:cNvCxnSpPr>
              <p:nvPr/>
            </p:nvCxnSpPr>
            <p:spPr>
              <a:xfrm>
                <a:off x="6799640" y="3168008"/>
                <a:ext cx="4608" cy="1800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>
              <a:xfrm>
                <a:off x="6799640" y="1988840"/>
                <a:ext cx="0" cy="144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>
                <a:off x="6804248" y="5949280"/>
                <a:ext cx="0" cy="144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線矢印コネクタ 31"/>
            <p:cNvCxnSpPr>
              <a:endCxn id="37" idx="2"/>
            </p:cNvCxnSpPr>
            <p:nvPr/>
          </p:nvCxnSpPr>
          <p:spPr>
            <a:xfrm flipH="1" flipV="1">
              <a:off x="7031341" y="3501008"/>
              <a:ext cx="742875" cy="25562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5986440" y="2060848"/>
              <a:ext cx="0" cy="23042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角丸四角形 36"/>
            <p:cNvSpPr/>
            <p:nvPr/>
          </p:nvSpPr>
          <p:spPr>
            <a:xfrm>
              <a:off x="6898394" y="3284984"/>
              <a:ext cx="265894" cy="2160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/>
            <p:cNvCxnSpPr>
              <a:stCxn id="37" idx="0"/>
            </p:cNvCxnSpPr>
            <p:nvPr/>
          </p:nvCxnSpPr>
          <p:spPr>
            <a:xfrm flipH="1" flipV="1">
              <a:off x="6135522" y="1790096"/>
              <a:ext cx="895819" cy="1494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二等辺三角形 41"/>
            <p:cNvSpPr/>
            <p:nvPr/>
          </p:nvSpPr>
          <p:spPr>
            <a:xfrm>
              <a:off x="6744216" y="1556792"/>
              <a:ext cx="334117" cy="28803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7668344" y="6180765"/>
              <a:ext cx="325543" cy="3255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5784763" y="1562707"/>
              <a:ext cx="325543" cy="3255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角丸四角形 46"/>
            <p:cNvSpPr/>
            <p:nvPr/>
          </p:nvSpPr>
          <p:spPr>
            <a:xfrm>
              <a:off x="5869628" y="4365104"/>
              <a:ext cx="265894" cy="2160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H="1">
              <a:off x="5986440" y="4541222"/>
              <a:ext cx="16135" cy="15520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/楕円 49"/>
            <p:cNvSpPr/>
            <p:nvPr/>
          </p:nvSpPr>
          <p:spPr>
            <a:xfrm>
              <a:off x="5869628" y="6180764"/>
              <a:ext cx="325543" cy="3255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二等辺三角形 50"/>
            <p:cNvSpPr/>
            <p:nvPr/>
          </p:nvSpPr>
          <p:spPr>
            <a:xfrm>
              <a:off x="6702404" y="6218275"/>
              <a:ext cx="334117" cy="28803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二等辺三角形 51"/>
          <p:cNvSpPr/>
          <p:nvPr/>
        </p:nvSpPr>
        <p:spPr>
          <a:xfrm>
            <a:off x="2699792" y="4242048"/>
            <a:ext cx="334117" cy="2880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203848" y="42117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被打選手</a:t>
            </a:r>
            <a:endParaRPr kumimoji="1" lang="ja-JP" altLang="en-US" dirty="0"/>
          </a:p>
        </p:txBody>
      </p:sp>
      <p:sp>
        <p:nvSpPr>
          <p:cNvPr id="54" name="円/楕円 53"/>
          <p:cNvSpPr/>
          <p:nvPr/>
        </p:nvSpPr>
        <p:spPr>
          <a:xfrm>
            <a:off x="2708366" y="4816605"/>
            <a:ext cx="325543" cy="325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356248" y="47728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打選手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2733903" y="5448182"/>
            <a:ext cx="26589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47474" y="539981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バウンド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93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ボレーパターン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51455"/>
              </p:ext>
            </p:extLst>
          </p:nvPr>
        </p:nvGraphicFramePr>
        <p:xfrm>
          <a:off x="3635896" y="1988840"/>
          <a:ext cx="4176463" cy="2160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44116"/>
                <a:gridCol w="435047"/>
                <a:gridCol w="1545173"/>
                <a:gridCol w="1152127"/>
              </a:tblGrid>
              <a:tr h="432048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バウンド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打選手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被打選手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直線矢印コネクタ 5"/>
          <p:cNvCxnSpPr>
            <a:stCxn id="7" idx="3"/>
          </p:cNvCxnSpPr>
          <p:nvPr/>
        </p:nvCxnSpPr>
        <p:spPr>
          <a:xfrm>
            <a:off x="3383868" y="3469650"/>
            <a:ext cx="396044" cy="815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691680" y="3284984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バウンドが無い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71600" y="3933056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②</a:t>
            </a:r>
            <a:r>
              <a:rPr lang="ja-JP" altLang="en-US" dirty="0"/>
              <a:t>　</a:t>
            </a:r>
            <a:r>
              <a:rPr lang="ja-JP" altLang="en-US" dirty="0" smtClean="0"/>
              <a:t>から ③ はボレー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2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ネットパターン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69294"/>
              </p:ext>
            </p:extLst>
          </p:nvPr>
        </p:nvGraphicFramePr>
        <p:xfrm>
          <a:off x="1691680" y="2010961"/>
          <a:ext cx="5904655" cy="25922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19"/>
                <a:gridCol w="1224136"/>
                <a:gridCol w="1008112"/>
                <a:gridCol w="1117085"/>
                <a:gridCol w="1475203"/>
              </a:tblGrid>
              <a:tr h="432048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バウンド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Winner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打選手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被打選手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4860031" y="3667145"/>
            <a:ext cx="2160240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96135" y="481927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プレイヤーの位置座標のみ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5" idx="0"/>
          </p:cNvCxnSpPr>
          <p:nvPr/>
        </p:nvCxnSpPr>
        <p:spPr>
          <a:xfrm flipH="1" flipV="1">
            <a:off x="6084167" y="4171201"/>
            <a:ext cx="1188132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195736" y="486589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ネットした位置はない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64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</a:t>
            </a:r>
            <a:r>
              <a:rPr lang="ja-JP" altLang="en-US" dirty="0" smtClean="0"/>
              <a:t>パターン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14201"/>
              </p:ext>
            </p:extLst>
          </p:nvPr>
        </p:nvGraphicFramePr>
        <p:xfrm>
          <a:off x="1691680" y="2010961"/>
          <a:ext cx="5904655" cy="25922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19"/>
                <a:gridCol w="1224136"/>
                <a:gridCol w="1008112"/>
                <a:gridCol w="1117085"/>
                <a:gridCol w="1475203"/>
              </a:tblGrid>
              <a:tr h="432048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バウンド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Winner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打選手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被打選手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3887924" y="3700264"/>
            <a:ext cx="118813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87924" y="5003939"/>
            <a:ext cx="40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Miss</a:t>
            </a:r>
            <a:r>
              <a:rPr kumimoji="1" lang="ja-JP" altLang="en-US" dirty="0" smtClean="0"/>
              <a:t>座標のみ 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アウトしたバウンド位置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4481990" y="4204320"/>
            <a:ext cx="738082" cy="7996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エースパターン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79313"/>
              </p:ext>
            </p:extLst>
          </p:nvPr>
        </p:nvGraphicFramePr>
        <p:xfrm>
          <a:off x="1691680" y="2708920"/>
          <a:ext cx="5904655" cy="17281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19"/>
                <a:gridCol w="1224136"/>
                <a:gridCol w="1008112"/>
                <a:gridCol w="1117085"/>
                <a:gridCol w="1475203"/>
              </a:tblGrid>
              <a:tr h="432048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バウンド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Winner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打選手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被打選手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1547664" y="3573016"/>
            <a:ext cx="118813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55776" y="5014537"/>
            <a:ext cx="40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バウンド</a:t>
            </a:r>
            <a:r>
              <a:rPr kumimoji="1" lang="ja-JP" altLang="en-US" dirty="0" smtClean="0"/>
              <a:t>座標のみ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2366755" y="4178460"/>
            <a:ext cx="738082" cy="7996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83569" y="154401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行でポイント終わり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96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触れずに決まるパターン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2519772" y="3456183"/>
            <a:ext cx="118813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55776" y="5014537"/>
            <a:ext cx="40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Winner</a:t>
            </a:r>
            <a:r>
              <a:rPr kumimoji="1" lang="ja-JP" altLang="en-US" dirty="0" smtClean="0"/>
              <a:t>座標のみ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バウンド位置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3113838" y="3960239"/>
            <a:ext cx="234026" cy="10178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10016"/>
              </p:ext>
            </p:extLst>
          </p:nvPr>
        </p:nvGraphicFramePr>
        <p:xfrm>
          <a:off x="1431958" y="1772816"/>
          <a:ext cx="5904655" cy="25922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19"/>
                <a:gridCol w="1224136"/>
                <a:gridCol w="1008112"/>
                <a:gridCol w="1117085"/>
                <a:gridCol w="1475203"/>
              </a:tblGrid>
              <a:tr h="432048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バウンド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Winner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打選手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被打選手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1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</a:t>
            </a:r>
            <a:r>
              <a:rPr lang="ja-JP" altLang="en-US" dirty="0" smtClean="0"/>
              <a:t>パターン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97203"/>
              </p:ext>
            </p:extLst>
          </p:nvPr>
        </p:nvGraphicFramePr>
        <p:xfrm>
          <a:off x="1691680" y="2010961"/>
          <a:ext cx="5904655" cy="25922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19"/>
                <a:gridCol w="1224136"/>
                <a:gridCol w="1008112"/>
                <a:gridCol w="1117085"/>
                <a:gridCol w="1475203"/>
              </a:tblGrid>
              <a:tr h="432048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バウンド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Winner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Miss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打選手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被打選手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48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3887924" y="3700264"/>
            <a:ext cx="118813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87924" y="5003939"/>
            <a:ext cx="40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Miss</a:t>
            </a:r>
            <a:r>
              <a:rPr kumimoji="1" lang="ja-JP" altLang="en-US" dirty="0" smtClean="0"/>
              <a:t>座標のみ 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アウトしたバウンド位置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4481990" y="4204320"/>
            <a:ext cx="738082" cy="7996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188</Words>
  <Application>Microsoft Office PowerPoint</Application>
  <PresentationFormat>画面に合わせる (4:3)</PresentationFormat>
  <Paragraphs>114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セルの値のコートにおける関係</vt:lpstr>
      <vt:lpstr>ボレーパターン</vt:lpstr>
      <vt:lpstr>ネットパターン</vt:lpstr>
      <vt:lpstr>アウトパターン</vt:lpstr>
      <vt:lpstr>エースパターン</vt:lpstr>
      <vt:lpstr>触れずに決まるパターン</vt:lpstr>
      <vt:lpstr>アウトパターン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Admin</cp:lastModifiedBy>
  <cp:revision>7</cp:revision>
  <dcterms:created xsi:type="dcterms:W3CDTF">2014-12-05T06:06:49Z</dcterms:created>
  <dcterms:modified xsi:type="dcterms:W3CDTF">2014-12-05T06:37:44Z</dcterms:modified>
</cp:coreProperties>
</file>