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C795A-50D4-4079-B88C-DBDB193D4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014583-FE78-414F-9113-43AA9FFE8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A08790-D9A6-405D-8DF0-050920D1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3236-7047-437D-A739-9132916C0D7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297937-BE67-4AAB-A79E-4EB77D28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952A08-D681-4F5A-AD19-C07CA489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2F5-AE0A-48BE-826C-98050002B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04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75CFF-C2E2-4C8F-961E-1754D728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3C0262-A50E-4EDD-826B-C795DFAEA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80856E-2799-44E2-866D-B6E42D39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3236-7047-437D-A739-9132916C0D7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383D38-1D3B-4D77-AC31-6E84820F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10D037-9BE6-4DFC-8C51-228FCE04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2F5-AE0A-48BE-826C-98050002B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08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161C0B-9E5F-419E-9D3D-BFC346FFD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710503-462F-40EA-9F8B-8CB5191EF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979641-5085-46E5-AA4E-F60CA555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3236-7047-437D-A739-9132916C0D7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324AF5-EC71-45C3-9293-73686730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DCE77C-8B23-48BD-A16E-ED534B8F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2F5-AE0A-48BE-826C-98050002B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50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E3447-AC26-46C2-BAED-70627EC0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A357DF-85A1-485D-BAB7-FFBDAA3F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7F4153-D541-48B8-80AD-9C4D160B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3236-7047-437D-A739-9132916C0D7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EB2FD-6749-4705-912D-E158C69C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BB3C51-F5DA-409E-9443-D5CDF812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2F5-AE0A-48BE-826C-98050002B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86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6278C-A748-472C-B25B-A17AF210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96C220-C5E2-4819-9C04-14F96E93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11140B-0D56-443C-8E21-09A98A10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3236-7047-437D-A739-9132916C0D7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0D332-D7ED-489E-A40A-615D5E78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203562-D243-46CD-81AA-6D0E320F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2F5-AE0A-48BE-826C-98050002B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55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823D-292E-4DEA-B564-EF8F9143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E7B855-02C2-4864-AC36-D8B76B12A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B4D702-010E-4148-AAD0-F06D9188A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0F1580-3E57-435C-B463-627F04F0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3236-7047-437D-A739-9132916C0D7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498DD0-6D32-4F2F-88E1-DA810D20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74C64F-2E05-46CA-B462-57D39F1F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2F5-AE0A-48BE-826C-98050002B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21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B5FAE-3567-4A20-BCD8-8750778C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E6E68F-F1F4-4CF8-B243-2F724FC32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6460CC-C852-4D3D-97E9-685BF0462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76AC4A-DFF2-4777-8361-A66FAEA8F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96C495-283B-4FBF-A2B2-89394BBE0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A501D2-AAF7-4F2D-A27F-F9E137ED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3236-7047-437D-A739-9132916C0D7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8CDF34-53AC-4D56-8E01-7EB9DAC6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054352-7CB3-4EFC-91CB-980F9ECC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2F5-AE0A-48BE-826C-98050002B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C9958-A99F-4CB8-A379-6D9F2B9D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50144A-706E-4804-915F-B6F4E6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3236-7047-437D-A739-9132916C0D7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5536E3-9374-430C-8667-4F1F7952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6288B1-2799-4F7E-8A90-ADA6C8A6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2F5-AE0A-48BE-826C-98050002B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58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5D8773-9767-4568-844A-5F57D8FB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3236-7047-437D-A739-9132916C0D7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BDB0E5-91F5-4EE1-B20C-1D09EF0B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E0BBCC-0F00-43D9-B3D1-98F6D10A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2F5-AE0A-48BE-826C-98050002B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6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88686-BC12-404B-96BE-C1D895E1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8B2273-72E9-468C-A4A7-6CA401EB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4A324A-8FB3-4C57-95D9-BF6A217F2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A5A0C8-8208-4493-B713-1ADBC919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3236-7047-437D-A739-9132916C0D7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01963A-2034-4093-A124-FC49EC08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E5E3C1-4123-421D-83C3-863332B3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2F5-AE0A-48BE-826C-98050002B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23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D69DF-F86C-4668-A3D4-B76F6766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D5BA17-304F-4CC0-BC99-947EFCA4A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5602EA-7511-4553-A09B-62617FFD9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09AE0E-2D40-4EAE-BC0C-D337D9CE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3236-7047-437D-A739-9132916C0D7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36EB6B-83FF-4965-BEEC-5344D3FB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E70B6B-9B46-48EF-BFC7-F896DF7A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2F5-AE0A-48BE-826C-98050002B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30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4F86D-62B7-4664-9D38-8ADBC911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6E6589-8C6A-4DC2-B24A-1951A9F14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BC1823-DCDA-438E-B193-FA9E16D13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3236-7047-437D-A739-9132916C0D7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061032-7501-46C8-83EF-F84B6A587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E50457-4DCD-433E-B349-E4AD853F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5E2F5-AE0A-48BE-826C-98050002B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0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A1B33-44DE-433F-A474-D74BC98C9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B521AA-44EA-4D01-850D-32DDB3CA6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19D6C9-B0FF-49DE-A22D-C0235595E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3A63C8-C627-40E9-B5DB-811C9F3D35A3}"/>
              </a:ext>
            </a:extLst>
          </p:cNvPr>
          <p:cNvSpPr txBox="1"/>
          <p:nvPr/>
        </p:nvSpPr>
        <p:spPr>
          <a:xfrm>
            <a:off x="781050" y="3352800"/>
            <a:ext cx="6812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Автоматизация работы </a:t>
            </a:r>
            <a:r>
              <a:rPr lang="en-US" sz="3200" dirty="0">
                <a:solidFill>
                  <a:schemeClr val="bg1"/>
                </a:solidFill>
              </a:rPr>
              <a:t>bash</a:t>
            </a:r>
            <a:r>
              <a:rPr lang="ru-RU" sz="3200" dirty="0">
                <a:solidFill>
                  <a:schemeClr val="bg1"/>
                </a:solidFill>
              </a:rPr>
              <a:t>-скриптов</a:t>
            </a:r>
          </a:p>
        </p:txBody>
      </p:sp>
    </p:spTree>
    <p:extLst>
      <p:ext uri="{BB962C8B-B14F-4D97-AF65-F5344CB8AC3E}">
        <p14:creationId xmlns:p14="http://schemas.microsoft.com/office/powerpoint/2010/main" val="398939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9EF2A-6362-492B-B516-B9D38664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F612D1-D5AC-4138-9E3A-73FE95A66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4CCA1DC-2D7B-4985-8F63-ED4A3AAE82F3}"/>
              </a:ext>
            </a:extLst>
          </p:cNvPr>
          <p:cNvSpPr/>
          <p:nvPr/>
        </p:nvSpPr>
        <p:spPr>
          <a:xfrm>
            <a:off x="-1" y="0"/>
            <a:ext cx="88571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Ответы на разные вопросы, которые могут появиться в одном и том же месте</a:t>
            </a:r>
          </a:p>
          <a:p>
            <a:br>
              <a:rPr lang="ru-RU" sz="2400" dirty="0"/>
            </a:br>
            <a:r>
              <a:rPr lang="ru-RU" sz="2400" dirty="0"/>
              <a:t>Если автоматизируемая программа может, в одной ситуации, выдать одну строку, а в другой, в том же самом месте — другую, в </a:t>
            </a:r>
            <a:r>
              <a:rPr lang="ru-RU" sz="2400" dirty="0" err="1"/>
              <a:t>expect</a:t>
            </a:r>
            <a:r>
              <a:rPr lang="ru-RU" sz="2400" dirty="0"/>
              <a:t> можно использовать блоки, заключённые в фигурные скобки и содержащие варианты реакции скрипта на разные данные, полученные от программы. Выглядит это так: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60E10C-9810-4ED9-AAC9-D148FF768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7137"/>
            <a:ext cx="4229100" cy="127635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5BAC78-A116-4B27-A659-0D92E3973A22}"/>
              </a:ext>
            </a:extLst>
          </p:cNvPr>
          <p:cNvSpPr/>
          <p:nvPr/>
        </p:nvSpPr>
        <p:spPr>
          <a:xfrm>
            <a:off x="-1" y="4173542"/>
            <a:ext cx="8857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Здесь, если </a:t>
            </a:r>
            <a:r>
              <a:rPr lang="ru-RU" sz="2400" dirty="0" err="1"/>
              <a:t>expect</a:t>
            </a:r>
            <a:r>
              <a:rPr lang="ru-RU" sz="2400" dirty="0"/>
              <a:t>-скрипт увидит строку «</a:t>
            </a:r>
            <a:r>
              <a:rPr lang="ru-RU" sz="2400" dirty="0" err="1"/>
              <a:t>something</a:t>
            </a:r>
            <a:r>
              <a:rPr lang="ru-RU" sz="2400" dirty="0"/>
              <a:t>», он отправит ответ «</a:t>
            </a:r>
            <a:r>
              <a:rPr lang="ru-RU" sz="2400" dirty="0" err="1"/>
              <a:t>send</a:t>
            </a:r>
            <a:r>
              <a:rPr lang="ru-RU" sz="2400" dirty="0"/>
              <a:t> </a:t>
            </a:r>
            <a:r>
              <a:rPr lang="ru-RU" sz="2400" dirty="0" err="1"/>
              <a:t>this</a:t>
            </a:r>
            <a:r>
              <a:rPr lang="ru-RU" sz="2400" dirty="0"/>
              <a:t>». Если же это будет некая строка, оканчивающаяся на «</a:t>
            </a:r>
            <a:r>
              <a:rPr lang="ru-RU" sz="2400" dirty="0" err="1"/>
              <a:t>another</a:t>
            </a:r>
            <a:r>
              <a:rPr lang="ru-RU" sz="2400" dirty="0"/>
              <a:t>», он отправит ответ «</a:t>
            </a:r>
            <a:r>
              <a:rPr lang="ru-RU" sz="2400" dirty="0" err="1"/>
              <a:t>send</a:t>
            </a:r>
            <a:r>
              <a:rPr lang="ru-RU" sz="2400" dirty="0"/>
              <a:t> </a:t>
            </a:r>
            <a:r>
              <a:rPr lang="ru-RU" sz="2400" dirty="0" err="1"/>
              <a:t>another</a:t>
            </a:r>
            <a:r>
              <a:rPr lang="ru-RU" sz="2400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99500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9EF2A-6362-492B-B516-B9D38664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F612D1-D5AC-4138-9E3A-73FE95A66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C99D60-CECC-4DC3-926B-F6F2E1E4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29000" cy="24860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5BD612-6CE8-4703-8889-9845B9D3F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1288"/>
            <a:ext cx="4067175" cy="2009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9816A7-23F8-49B4-97BB-4806277D949A}"/>
              </a:ext>
            </a:extLst>
          </p:cNvPr>
          <p:cNvSpPr txBox="1"/>
          <p:nvPr/>
        </p:nvSpPr>
        <p:spPr>
          <a:xfrm>
            <a:off x="0" y="2582824"/>
            <a:ext cx="207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Скрипт </a:t>
            </a:r>
            <a:r>
              <a:rPr lang="en-US" sz="2400" dirty="0"/>
              <a:t>expect: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F1EF4F-CCE1-4465-BF61-7F0C64219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58626"/>
            <a:ext cx="5200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2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9EF2A-6362-492B-B516-B9D38664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F612D1-D5AC-4138-9E3A-73FE95A66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451B3B9-F9BE-472F-B68E-7F1BFA526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882127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Команда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effectLst/>
              </a:rPr>
              <a:t>interact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Случается так, что автоматизируемые с помощью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expect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программы требуют ввода конфиденциальных данных, вроде паролей, которые вам не хотелось бы хранить в виде обычного текста в коде скрипта. В подобной ситуации можно воспользоваться командой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interact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, которая позволит вам, автоматизировав некую часть взаимодействия с программой, самостоятельно ввести, скажем, пароль, а потом опять передать управление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expect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Когда выполняется эта команда,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expect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-скрипт переключается на чтение ответа на вопрос программы с клавиатуры, вместо того, чтобы передавать ей ранее записанные в нём данные.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Вот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bash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-скрипт, в общем-то, точно такой же, как мы рассматривали ранее, но теперь ожидающий ввод пароля в ответ на один из своих вопросов: </a:t>
            </a:r>
          </a:p>
        </p:txBody>
      </p:sp>
    </p:spTree>
    <p:extLst>
      <p:ext uri="{BB962C8B-B14F-4D97-AF65-F5344CB8AC3E}">
        <p14:creationId xmlns:p14="http://schemas.microsoft.com/office/powerpoint/2010/main" val="403257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16D8D-32F7-4968-9775-BF062422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A451D9-CC73-4638-937C-D1619E7C5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5B8F1A-4F9D-46A0-8478-131224365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000375" cy="320992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B19BDA7-6632-42E2-A3D6-4025F11C3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4714"/>
            <a:ext cx="885712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Встретив команду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interact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expect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-скрипт остановится, предоставив нам возможность ввести пароль. После ввода пароля надо ввести «++» 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expect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-скрипт продолжит работу, снова получив управление. </a:t>
            </a:r>
          </a:p>
        </p:txBody>
      </p:sp>
    </p:spTree>
    <p:extLst>
      <p:ext uri="{BB962C8B-B14F-4D97-AF65-F5344CB8AC3E}">
        <p14:creationId xmlns:p14="http://schemas.microsoft.com/office/powerpoint/2010/main" val="299594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7368B-625D-4ED9-B900-DABAF3E8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4F9D1C-33B3-4807-87C9-5DB4ABD88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1DFA57-5939-4E56-9C2E-243BBAFEA8EA}"/>
              </a:ext>
            </a:extLst>
          </p:cNvPr>
          <p:cNvSpPr/>
          <p:nvPr/>
        </p:nvSpPr>
        <p:spPr>
          <a:xfrm>
            <a:off x="0" y="0"/>
            <a:ext cx="88123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Иногда приходится автоматизировать работу с интерактивными утилитами, например, со скриптами, которые, в процессе выполнения, взаимодействуют с пользователем. В этом деле нам поможет </a:t>
            </a:r>
            <a:r>
              <a:rPr lang="ru-RU" sz="2400" dirty="0" err="1"/>
              <a:t>expect</a:t>
            </a:r>
            <a:r>
              <a:rPr lang="ru-RU" sz="2400" dirty="0"/>
              <a:t> — инструмент, основанный на языке </a:t>
            </a:r>
            <a:r>
              <a:rPr lang="ru-RU" sz="2400" dirty="0" err="1"/>
              <a:t>Tcl</a:t>
            </a:r>
            <a:r>
              <a:rPr lang="ru-RU" sz="2400" dirty="0"/>
              <a:t>.</a:t>
            </a:r>
            <a:br>
              <a:rPr lang="ru-RU" sz="2400" dirty="0"/>
            </a:br>
            <a:r>
              <a:rPr lang="ru-RU" sz="2400" dirty="0" err="1"/>
              <a:t>Expect</a:t>
            </a:r>
            <a:r>
              <a:rPr lang="ru-RU" sz="2400" dirty="0"/>
              <a:t> позволяет создавать программы, ожидающие вопросов от других программ и дающие им ответы. </a:t>
            </a:r>
            <a:r>
              <a:rPr lang="ru-RU" sz="2400" dirty="0" err="1"/>
              <a:t>Expect</a:t>
            </a:r>
            <a:r>
              <a:rPr lang="ru-RU" sz="2400" dirty="0"/>
              <a:t> можно сравнить с роботом, который способен заменить пользователя при взаимодействии со сценариями командной строки. Установить </a:t>
            </a:r>
            <a:r>
              <a:rPr lang="en-US" sz="2400" dirty="0"/>
              <a:t>expect </a:t>
            </a:r>
            <a:r>
              <a:rPr lang="ru-RU" sz="2400" dirty="0"/>
              <a:t>можно с помощью </a:t>
            </a:r>
            <a:r>
              <a:rPr lang="en-US" sz="2400" dirty="0"/>
              <a:t>apt-get install expect.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1006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939E9-93AF-49EF-963B-CB7B1B43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57EF0E-5517-45B0-B3A6-BFE93793E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80E6786-297A-4280-AF1B-A7EB4B64ECBB}"/>
              </a:ext>
            </a:extLst>
          </p:cNvPr>
          <p:cNvSpPr/>
          <p:nvPr/>
        </p:nvSpPr>
        <p:spPr>
          <a:xfrm>
            <a:off x="-1" y="0"/>
            <a:ext cx="8848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Expect</a:t>
            </a:r>
            <a:r>
              <a:rPr lang="ru-RU" sz="2400" dirty="0"/>
              <a:t> предоставляет набор команд, позволяющих взаимодействовать с утилитами командной строки. Вот его основные команды: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7431AA-0FD7-40E7-8461-92ADD6ECF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0" y="1200329"/>
            <a:ext cx="88106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5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9EF2A-6362-492B-B516-B9D38664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F612D1-D5AC-4138-9E3A-73FE95A66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7AB3BA3-45FF-4B64-878C-7250CBF62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410"/>
            <a:ext cx="8839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Автоматизация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effectLst/>
              </a:rPr>
              <a:t>bash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-скрипта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Напишем скрипт, который взаимодействует с пользователем и автоматизируем его с помощью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expect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Вот код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-скрипта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questions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758B68-3667-41F7-A636-3C8097CB5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7402"/>
            <a:ext cx="36957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9EF2A-6362-492B-B516-B9D38664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F612D1-D5AC-4138-9E3A-73FE95A66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D994F-A391-47CE-ADA4-6D16DD0E36B2}"/>
              </a:ext>
            </a:extLst>
          </p:cNvPr>
          <p:cNvSpPr txBox="1"/>
          <p:nvPr/>
        </p:nvSpPr>
        <p:spPr>
          <a:xfrm>
            <a:off x="0" y="1"/>
            <a:ext cx="8830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таком случае скрипт </a:t>
            </a:r>
            <a:r>
              <a:rPr lang="en-US" sz="2400" dirty="0"/>
              <a:t>except </a:t>
            </a:r>
            <a:r>
              <a:rPr lang="ru-RU" sz="2400" dirty="0"/>
              <a:t>будет выглядеть следующим образом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B01F84-B1A9-463A-94F3-F93A370D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0998"/>
            <a:ext cx="3933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2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9EF2A-6362-492B-B516-B9D38664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F612D1-D5AC-4138-9E3A-73FE95A66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4538F-217E-4054-889F-96C8C3725621}"/>
              </a:ext>
            </a:extLst>
          </p:cNvPr>
          <p:cNvSpPr/>
          <p:nvPr/>
        </p:nvSpPr>
        <p:spPr>
          <a:xfrm>
            <a:off x="-1" y="0"/>
            <a:ext cx="88481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В начале скрипта находится строка идентификации, которая, в данном случае, содержит путь к </a:t>
            </a:r>
            <a:r>
              <a:rPr lang="ru-RU" altLang="ru-RU" sz="2400" dirty="0" err="1"/>
              <a:t>expect</a:t>
            </a:r>
            <a:r>
              <a:rPr lang="ru-RU" altLang="ru-RU" sz="2400" dirty="0"/>
              <a:t>, так как интерпретировать скрипт будет именно </a:t>
            </a:r>
            <a:r>
              <a:rPr lang="ru-RU" altLang="ru-RU" sz="2400" dirty="0" err="1"/>
              <a:t>expect</a:t>
            </a:r>
            <a:r>
              <a:rPr lang="ru-RU" altLang="ru-RU" sz="2400" dirty="0"/>
              <a:t>.</a:t>
            </a:r>
            <a:br>
              <a:rPr lang="ru-RU" altLang="ru-RU" sz="2400" dirty="0"/>
            </a:br>
            <a:r>
              <a:rPr lang="ru-RU" altLang="ru-RU" sz="2400" dirty="0"/>
              <a:t>Во второй строке мы отключаем тайм-аут, устанавливая переменную </a:t>
            </a:r>
            <a:r>
              <a:rPr lang="ru-RU" altLang="ru-RU" sz="2400" dirty="0" err="1"/>
              <a:t>expect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timeout</a:t>
            </a:r>
            <a:r>
              <a:rPr lang="ru-RU" altLang="ru-RU" sz="2400" dirty="0"/>
              <a:t> в значение -1. Остальной код — это и есть автоматизация работы с </a:t>
            </a:r>
            <a:r>
              <a:rPr lang="ru-RU" altLang="ru-RU" sz="2400" dirty="0" err="1"/>
              <a:t>bash</a:t>
            </a:r>
            <a:r>
              <a:rPr lang="ru-RU" altLang="ru-RU" sz="2400" dirty="0"/>
              <a:t>-скриптом.</a:t>
            </a:r>
            <a:br>
              <a:rPr lang="ru-RU" altLang="ru-RU" sz="2400" dirty="0"/>
            </a:br>
            <a:r>
              <a:rPr lang="ru-RU" altLang="ru-RU" sz="2400" dirty="0"/>
              <a:t>Сначала, с помощью команды </a:t>
            </a:r>
            <a:r>
              <a:rPr lang="ru-RU" altLang="ru-RU" sz="2400" dirty="0" err="1"/>
              <a:t>spawn</a:t>
            </a:r>
            <a:r>
              <a:rPr lang="ru-RU" altLang="ru-RU" sz="2400" dirty="0"/>
              <a:t>, мы запускаем </a:t>
            </a:r>
            <a:r>
              <a:rPr lang="ru-RU" altLang="ru-RU" sz="2400" dirty="0" err="1"/>
              <a:t>bash</a:t>
            </a:r>
            <a:r>
              <a:rPr lang="ru-RU" altLang="ru-RU" sz="2400" dirty="0"/>
              <a:t>-скрипт. Естественно, тут может быть вызвана любая другая утилита командной строки. Далее задана последовательность вопросов, поступающих от </a:t>
            </a:r>
            <a:r>
              <a:rPr lang="ru-RU" altLang="ru-RU" sz="2400" dirty="0" err="1"/>
              <a:t>bash</a:t>
            </a:r>
            <a:r>
              <a:rPr lang="ru-RU" altLang="ru-RU" sz="2400" dirty="0"/>
              <a:t>-скрипта, и ответов, которые даёт на них </a:t>
            </a:r>
            <a:r>
              <a:rPr lang="ru-RU" altLang="ru-RU" sz="2400" dirty="0" err="1"/>
              <a:t>expect</a:t>
            </a:r>
            <a:r>
              <a:rPr lang="ru-RU" altLang="ru-RU" sz="2400" dirty="0"/>
              <a:t>. Получив вопрос от подпроцесса, </a:t>
            </a:r>
            <a:r>
              <a:rPr lang="ru-RU" altLang="ru-RU" sz="2400" dirty="0" err="1"/>
              <a:t>expect</a:t>
            </a:r>
            <a:r>
              <a:rPr lang="ru-RU" altLang="ru-RU" sz="2400" dirty="0"/>
              <a:t> выдаёт ему заданный ответ и ожидает следующего вопроса.</a:t>
            </a:r>
            <a:br>
              <a:rPr lang="ru-RU" altLang="ru-RU" sz="2400" dirty="0"/>
            </a:br>
            <a:r>
              <a:rPr lang="ru-RU" altLang="ru-RU" sz="2400" dirty="0"/>
              <a:t>В последней команде </a:t>
            </a:r>
            <a:r>
              <a:rPr lang="ru-RU" altLang="ru-RU" sz="2400" dirty="0" err="1"/>
              <a:t>expect</a:t>
            </a:r>
            <a:r>
              <a:rPr lang="ru-RU" altLang="ru-RU" sz="2400" dirty="0"/>
              <a:t> ожидает признака конца файла, скрипт, дойдя до этой команды, завершается.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484283-CE4D-48AD-AC88-52CD6460E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182071"/>
            <a:ext cx="88481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Обратите внимание на то, что после запуска скрипта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answerbot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всё происходит в полностью автоматическом режиме. То же самое можно проделать для любой утилиты командной строки. </a:t>
            </a:r>
          </a:p>
        </p:txBody>
      </p:sp>
    </p:spTree>
    <p:extLst>
      <p:ext uri="{BB962C8B-B14F-4D97-AF65-F5344CB8AC3E}">
        <p14:creationId xmlns:p14="http://schemas.microsoft.com/office/powerpoint/2010/main" val="133059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9EF2A-6362-492B-B516-B9D38664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F612D1-D5AC-4138-9E3A-73FE95A66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2"/>
            <a:ext cx="12192000" cy="6856287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E4E0EA9-FCAF-48F1-B9B9-A0976C390807}"/>
              </a:ext>
            </a:extLst>
          </p:cNvPr>
          <p:cNvSpPr/>
          <p:nvPr/>
        </p:nvSpPr>
        <p:spPr>
          <a:xfrm>
            <a:off x="-1" y="11822"/>
            <a:ext cx="88302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/>
              <a:t>Autoexpect</a:t>
            </a:r>
            <a:r>
              <a:rPr lang="ru-RU" sz="2400" b="1" dirty="0"/>
              <a:t> — автоматизированное создание </a:t>
            </a:r>
            <a:r>
              <a:rPr lang="ru-RU" sz="2400" b="1" dirty="0" err="1"/>
              <a:t>expect</a:t>
            </a:r>
            <a:r>
              <a:rPr lang="ru-RU" sz="2400" b="1" dirty="0"/>
              <a:t>-скриптов</a:t>
            </a:r>
          </a:p>
          <a:p>
            <a:br>
              <a:rPr lang="ru-RU" sz="2400" dirty="0"/>
            </a:br>
            <a:r>
              <a:rPr lang="ru-RU" sz="2400" dirty="0" err="1"/>
              <a:t>Autoexpect</a:t>
            </a:r>
            <a:r>
              <a:rPr lang="ru-RU" sz="2400" dirty="0"/>
              <a:t> позволяет запускать программы, которые надо автоматизировать, после чего записывает то, что они выводят, и то, что пользователь вводит, отвечая на их вопросы. Вызовем </a:t>
            </a:r>
            <a:r>
              <a:rPr lang="ru-RU" sz="2400" dirty="0" err="1"/>
              <a:t>autoexpect</a:t>
            </a:r>
            <a:r>
              <a:rPr lang="ru-RU" sz="2400" dirty="0"/>
              <a:t>, передав этой утилите имя нашего скрипта: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84B42F-D5C2-41F4-9033-9BA57A23D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0146"/>
            <a:ext cx="2628900" cy="4953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FBE1BD5-8B7F-4C85-943C-8211DD241C93}"/>
              </a:ext>
            </a:extLst>
          </p:cNvPr>
          <p:cNvSpPr/>
          <p:nvPr/>
        </p:nvSpPr>
        <p:spPr>
          <a:xfrm>
            <a:off x="-2" y="2793634"/>
            <a:ext cx="88302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этом режиме взаимодействие с </a:t>
            </a:r>
            <a:r>
              <a:rPr lang="ru-RU" sz="2400" dirty="0" err="1"/>
              <a:t>bash</a:t>
            </a:r>
            <a:r>
              <a:rPr lang="ru-RU" sz="2400" dirty="0"/>
              <a:t>-скриптом ничем не отличается от обычного: мы сами вводим ответы на его вопросы.</a:t>
            </a:r>
          </a:p>
          <a:p>
            <a:r>
              <a:rPr lang="ru-RU" sz="2400" dirty="0"/>
              <a:t>После завершения работы с </a:t>
            </a:r>
            <a:r>
              <a:rPr lang="ru-RU" sz="2400" dirty="0" err="1"/>
              <a:t>bash</a:t>
            </a:r>
            <a:r>
              <a:rPr lang="ru-RU" sz="2400" dirty="0"/>
              <a:t>-скриптом, </a:t>
            </a:r>
            <a:r>
              <a:rPr lang="ru-RU" sz="2400" dirty="0" err="1"/>
              <a:t>autoexpect</a:t>
            </a:r>
            <a:r>
              <a:rPr lang="ru-RU" sz="2400" dirty="0"/>
              <a:t> сообщит о том, что собранные данные записаны в файл </a:t>
            </a:r>
            <a:r>
              <a:rPr lang="en-US" sz="2400" dirty="0" err="1"/>
              <a:t>script.exp</a:t>
            </a:r>
            <a:r>
              <a:rPr lang="en-US" sz="2400" dirty="0"/>
              <a:t>.</a:t>
            </a:r>
          </a:p>
          <a:p>
            <a:r>
              <a:rPr lang="ru-RU" sz="2400" dirty="0"/>
              <a:t>В целом, за исключением некоторых деталей, перед нами такой же скрипт, который мы писали самостоятельно. Если запустить этот скрипт, результат будет тем же.</a:t>
            </a:r>
          </a:p>
        </p:txBody>
      </p:sp>
    </p:spTree>
    <p:extLst>
      <p:ext uri="{BB962C8B-B14F-4D97-AF65-F5344CB8AC3E}">
        <p14:creationId xmlns:p14="http://schemas.microsoft.com/office/powerpoint/2010/main" val="389240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9EF2A-6362-492B-B516-B9D38664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F612D1-D5AC-4138-9E3A-73FE95A66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CC0D71B-D8D1-4821-BF02-06F78E3B8A5A}"/>
              </a:ext>
            </a:extLst>
          </p:cNvPr>
          <p:cNvSpPr/>
          <p:nvPr/>
        </p:nvSpPr>
        <p:spPr>
          <a:xfrm>
            <a:off x="-1" y="58410"/>
            <a:ext cx="88212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Работа с переменными и параметрами командной строки</a:t>
            </a:r>
          </a:p>
          <a:p>
            <a:br>
              <a:rPr lang="ru-RU" sz="2400" dirty="0"/>
            </a:br>
            <a:r>
              <a:rPr lang="ru-RU" sz="2400" dirty="0"/>
              <a:t>Для объявления переменных в </a:t>
            </a:r>
            <a:r>
              <a:rPr lang="ru-RU" sz="2400" dirty="0" err="1"/>
              <a:t>expect</a:t>
            </a:r>
            <a:r>
              <a:rPr lang="ru-RU" sz="2400" dirty="0"/>
              <a:t>-скриптах используется команда</a:t>
            </a:r>
            <a:r>
              <a:rPr lang="en-US" sz="2400" dirty="0"/>
              <a:t> set.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71D7BF-8DA4-43D5-820B-576D094DE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3705"/>
            <a:ext cx="1333500" cy="55245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5D1BFD7-E98E-4362-AA47-800A02C34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3196"/>
            <a:ext cx="88212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Для доступа к значению переменной перед её именем надо добавить знак доллара — $. В нашем случае это будет выглядеть как $VAR1.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BA89C39-E11B-41CF-9BC2-E0F53199B803}"/>
              </a:ext>
            </a:extLst>
          </p:cNvPr>
          <p:cNvSpPr/>
          <p:nvPr/>
        </p:nvSpPr>
        <p:spPr>
          <a:xfrm>
            <a:off x="-1" y="3193525"/>
            <a:ext cx="88212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того, чтобы получить доступ к аргументам командной строки, с которыми вызван </a:t>
            </a:r>
            <a:r>
              <a:rPr lang="ru-RU" sz="2400" dirty="0" err="1"/>
              <a:t>expect</a:t>
            </a:r>
            <a:r>
              <a:rPr lang="ru-RU" sz="2400" dirty="0"/>
              <a:t>-скрипт, можно поступить так: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5CE50A-E639-4850-B185-247BCAB3A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24522"/>
            <a:ext cx="2762250" cy="62865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80CC7EF-A880-42D1-9DF4-83214F010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514673"/>
            <a:ext cx="882126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Для целей обновлённого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expect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-скрипта мы собираемся записать значение первого аргумента, представляющее собой имя пользователя, которое будет использовано в программе, в переменную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Второй аргумент, символизирующий то, что пользователю нравится, попадёт в переменную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my_favorite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0230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9EF2A-6362-492B-B516-B9D38664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F612D1-D5AC-4138-9E3A-73FE95A66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332F80-32BA-4510-A73D-D8F0D175D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3933825" cy="33337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8BCD04-2D4A-4EFD-92B0-20AF47920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8142"/>
            <a:ext cx="3390900" cy="4953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194C09-46E0-4B5A-82AD-51D8E0DD0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23598"/>
            <a:ext cx="29432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086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770</Words>
  <Application>Microsoft Office PowerPoint</Application>
  <PresentationFormat>Широкоэкранный</PresentationFormat>
  <Paragraphs>25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2023-05-18T12:49:23Z</dcterms:created>
  <dcterms:modified xsi:type="dcterms:W3CDTF">2023-05-18T13:15:00Z</dcterms:modified>
</cp:coreProperties>
</file>