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D8B03-9F14-4289-AEA1-9B107429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42D11A-0CEC-4B42-87B0-0A77D533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E16A9F-249C-4124-A849-1C6E8AD8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97234-2625-474C-9251-E476DBC8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9A165-D1F6-4732-BBEB-DE6CC3BF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8F193-C15C-4B03-8D19-97F16EA2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D8C50D-63BD-45F6-8BEF-95A5B8AD6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9A8DB-1DD6-474D-B283-19C60BC0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4C7174-1003-4100-9924-1FC4714C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BCAAF3-F277-4272-9717-D772D25E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8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0DAD0D-8AC8-4152-BC3D-0CC2C8CA8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325C48-AF97-400E-AC7C-B8BA836FB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F8481A-69F5-4FB9-80D6-67662444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B6D28-25D6-4AA0-82F3-DE38D8BD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BA2E7-DC93-4EA2-BE28-03CE072A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26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A15F0-F9A2-48F8-90EF-A3F48EFA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20973-B1CB-46A0-9019-DAFA4C0F0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B9EC0-36C0-4B27-AD43-FB75CC2E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05F2C0-F5A2-473D-B000-882FEAB6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D3C01-20D5-46EE-AFD9-8E4D96CA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1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7BE8F-9E4E-4427-9B84-64D564E7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8D0AF4-C24C-4EA0-ADB9-336558E7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4B1FD1-BBDD-40FF-B13A-3CA3E84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5DD9F-0DF1-4011-9257-ADF4117E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CEBCE9-34AF-4803-92B1-54E5B860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15352-1E5E-4D78-9F2A-A99DA455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FB330-B653-4BC9-8ADB-A7626A2FB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325E08-9C6F-4FCB-92ED-EE43CBB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7ABF0A-2493-4631-9558-FAEAC640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879A03-AD87-443F-AE0D-B009162A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62DC66-74E3-43BD-9F2E-EC7A286F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27DBB-1A8A-4FDE-9AD9-4C705C39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FC089-A026-4F09-93E2-3AC83CC7D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C6FFE9-BC68-4776-9079-27A1B121C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51D163-8510-4C32-9326-29D6E7D2D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CC9C20-393A-42E7-9BCF-78D75A7E3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491E51-8F8B-45CA-9760-2CF3EE44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469C99-1266-4152-A537-80C839C8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BD165D-C09A-4050-8822-8EA30D6C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2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52980-C119-4F94-B512-5CD9B360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C5DCB7-F767-4CAF-A557-FD5B1DB7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D3787C-BE04-4438-B851-799C2EF0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073E8-1E76-4C49-96C7-2712940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08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B62642-A376-4CA0-A8E8-BB5FD088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190E97-CBAA-462B-99BC-A01C91DB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8FC7ED-0C78-4DD2-A3F5-E690C7FC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4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E2597-F708-4517-B27F-EE3BAFFA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ECB53B-8CC4-43E1-8EA4-5E87D03B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B00177-0A27-415D-AA83-1E831674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736FB8-275D-466B-8D41-1BEB81FB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622F46-7BF2-4E01-817B-D47E07A2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13CE9D-827A-41FC-8991-35788947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FE32-E3D5-4CDE-BA4E-9C304BD3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A16A66-9623-4247-B829-38B1C6E58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B80CC1-59C9-4944-A3D3-2C432207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11579B-DEB7-4AB1-91E9-CE334F90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CFABD1-FFB8-4F27-B81C-4D304C92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A047E0-381F-438C-9D69-03559DAE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7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B7761-4D0B-425E-B999-BA7EFD1F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14629F-4E2E-43AF-8492-DBE2C406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910A1-2FA2-4C83-A3D9-C40D1ABB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34DE-AF33-4B92-9F00-89D8DC2C5364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F2500-7E16-46AB-8176-7C684F9F3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D0BA6-F873-48C3-B0BB-42ED45204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3F17-054C-44B4-BA16-345D1D718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459DC-2E0B-42A0-82E9-6E4618A65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C4A354-B8F2-438F-9D31-1AA939FA4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A475B6-23F8-44EF-B884-927BFA32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6F69A-B50B-4B5A-987C-26B868E8A5F6}"/>
              </a:ext>
            </a:extLst>
          </p:cNvPr>
          <p:cNvSpPr txBox="1"/>
          <p:nvPr/>
        </p:nvSpPr>
        <p:spPr>
          <a:xfrm>
            <a:off x="833718" y="2725271"/>
            <a:ext cx="6555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BASH. </a:t>
            </a:r>
            <a:r>
              <a:rPr lang="ru-RU" sz="3600" dirty="0">
                <a:solidFill>
                  <a:schemeClr val="bg1"/>
                </a:solidFill>
              </a:rPr>
              <a:t>Сигналы, фоновые задачи</a:t>
            </a:r>
          </a:p>
          <a:p>
            <a:r>
              <a:rPr lang="ru-RU" sz="3600" dirty="0">
                <a:solidFill>
                  <a:schemeClr val="bg1"/>
                </a:solidFill>
              </a:rPr>
              <a:t>и управление сценариями</a:t>
            </a:r>
          </a:p>
        </p:txBody>
      </p:sp>
    </p:spTree>
    <p:extLst>
      <p:ext uri="{BB962C8B-B14F-4D97-AF65-F5344CB8AC3E}">
        <p14:creationId xmlns:p14="http://schemas.microsoft.com/office/powerpoint/2010/main" val="367462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451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Модификация перехваченных сигналов и отмена перехвата</a:t>
            </a:r>
          </a:p>
          <a:p>
            <a:br>
              <a:rPr lang="ru-RU" sz="2400" dirty="0"/>
            </a:br>
            <a:r>
              <a:rPr lang="ru-RU" sz="2400" dirty="0"/>
              <a:t>Для модификации перехваченных скриптом сигналов можно выполнить команду</a:t>
            </a:r>
            <a:r>
              <a:rPr lang="en-US" sz="2400" dirty="0"/>
              <a:t> trap c </a:t>
            </a:r>
            <a:r>
              <a:rPr lang="ru-RU" sz="2400" dirty="0"/>
              <a:t>новыми параметрами.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B9C5BE-8FAA-4A3A-B1AC-C7178844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569660"/>
            <a:ext cx="43815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7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451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После модификации сигналы будут обрабатываться по-новому.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Перехват сигналов можно и отменить, для этого достаточно выполнить команду </a:t>
            </a:r>
            <a:r>
              <a:rPr lang="en-US" sz="2400" dirty="0"/>
              <a:t>trap </a:t>
            </a:r>
            <a:r>
              <a:rPr lang="ru-RU" sz="2400" dirty="0"/>
              <a:t>с  --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D22331-ECA4-403F-8B61-4A9AA0CB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875"/>
            <a:ext cx="3857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1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800" y="0"/>
            <a:ext cx="884511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Выполнение сценариев командной строки в фоновом режиме</a:t>
            </a:r>
          </a:p>
          <a:p>
            <a:br>
              <a:rPr lang="ru-RU" sz="2400" dirty="0"/>
            </a:br>
            <a:r>
              <a:rPr lang="ru-RU" sz="2400" dirty="0"/>
              <a:t>Иногда </a:t>
            </a:r>
            <a:r>
              <a:rPr lang="ru-RU" sz="2400" dirty="0" err="1"/>
              <a:t>bash</a:t>
            </a:r>
            <a:r>
              <a:rPr lang="ru-RU" sz="2400" dirty="0"/>
              <a:t>-скриптам требуется немало времени для выполнения некоей задачи. При этом вам может понадобиться возможность нормально работать в командной строке, не дожидаясь завершения скрипта. Реализовать это не так уж и сложно. Достаточно при вызове скрипта указать </a:t>
            </a:r>
            <a:r>
              <a:rPr lang="en-US" sz="2400" dirty="0"/>
              <a:t>&amp;</a:t>
            </a:r>
            <a:r>
              <a:rPr lang="ru-RU" sz="2400" dirty="0"/>
              <a:t>. Скрипт будет запущен в фоновом процессе, в терминал выведется его идентификатор, а когда его выполнение завершится, вы увидите сообщение об этом.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8E29D7-C4D2-4DDF-AD38-9B95FB91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" y="3754276"/>
            <a:ext cx="5276850" cy="647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27FD15-5BB9-4A79-806C-07DFDF0ECE2F}"/>
              </a:ext>
            </a:extLst>
          </p:cNvPr>
          <p:cNvSpPr/>
          <p:nvPr/>
        </p:nvSpPr>
        <p:spPr>
          <a:xfrm>
            <a:off x="-65800" y="4401976"/>
            <a:ext cx="8958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 таком подходе, если выйти из терминала, скрипт, выполняющийся в фоне, так же завершит работу.</a:t>
            </a:r>
          </a:p>
        </p:txBody>
      </p:sp>
    </p:spTree>
    <p:extLst>
      <p:ext uri="{BB962C8B-B14F-4D97-AF65-F5344CB8AC3E}">
        <p14:creationId xmlns:p14="http://schemas.microsoft.com/office/powerpoint/2010/main" val="421797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A53A51-5880-434B-BA95-70E3F1515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-125820"/>
            <a:ext cx="8845115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Выполнение скриптов, не завершающих работу при закрытии терминала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Скрипты можно выполнять в фоновых процессах даже после выхода из терминальной сессии. Для этого можно воспользоваться командой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nohup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Эта команда позволяет запустить программу, блокируя сигналы SIGHUP, отправляемые процессу. В результате процесс будет исполняться даже при выходе из терминала, в котором он был запущен.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nohup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отвязывает процесс от терминала. Это означает, что процесс потеряет ссылки на STDOUT и STDERR. Для того, чтобы не потерять данные, выводимые скриптом,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nohup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автоматически перенаправляет сообщения, поступающие в STDOUT и в STDERR, в файл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nohup.out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Обратите внимание на то, что при запуске нескольких скриптов из одной и той же директории то, что они выводят, попадёт в один файл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nohup.out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975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A8E300-E809-4C40-B46E-F732E769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06"/>
            <a:ext cx="76676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4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A53A51-5880-434B-BA95-70E3F1515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451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Перезапуск приостановленных заданий</a:t>
            </a:r>
          </a:p>
          <a:p>
            <a:br>
              <a:rPr lang="ru-RU" sz="2400" dirty="0"/>
            </a:br>
            <a:r>
              <a:rPr lang="ru-RU" sz="2400" dirty="0"/>
              <a:t>Для того, чтобы перезапустить скрипт в фоновом режиме, можно воспользоваться командой</a:t>
            </a:r>
            <a:r>
              <a:rPr lang="en-US" sz="2400" dirty="0"/>
              <a:t> </a:t>
            </a:r>
            <a:r>
              <a:rPr lang="en-US" sz="2400" dirty="0" err="1"/>
              <a:t>bg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016A28-3079-488D-BD80-AB9DBC61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7837"/>
            <a:ext cx="6097960" cy="156966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EAC291C-69C0-4C18-9479-07E90B888FD6}"/>
              </a:ext>
            </a:extLst>
          </p:cNvPr>
          <p:cNvSpPr/>
          <p:nvPr/>
        </p:nvSpPr>
        <p:spPr>
          <a:xfrm>
            <a:off x="-3047" y="3066047"/>
            <a:ext cx="88451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Теперь скрипт выполняется в фоновом режиме.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Если у вас имеется несколько приостановленных заданий, для перезапуска конкретного задания команде</a:t>
            </a:r>
            <a:r>
              <a:rPr lang="en-US" sz="2400" dirty="0"/>
              <a:t> </a:t>
            </a:r>
            <a:r>
              <a:rPr lang="en-US" sz="2400" dirty="0" err="1"/>
              <a:t>bg</a:t>
            </a:r>
            <a:r>
              <a:rPr lang="en-US" sz="2400" dirty="0"/>
              <a:t> </a:t>
            </a:r>
            <a:r>
              <a:rPr lang="ru-RU" sz="2400" dirty="0"/>
              <a:t>номер этого задания который можно увидеть введя команду </a:t>
            </a:r>
            <a:r>
              <a:rPr lang="en-US" sz="2400" dirty="0"/>
              <a:t>jobs.</a:t>
            </a:r>
          </a:p>
          <a:p>
            <a:r>
              <a:rPr lang="ru-RU" sz="2400" dirty="0"/>
              <a:t>Для перезапуска задания в обычном режиме воспользуйтесь командой</a:t>
            </a:r>
            <a:r>
              <a:rPr lang="en-US" sz="2400" dirty="0"/>
              <a:t> </a:t>
            </a:r>
            <a:r>
              <a:rPr lang="en-US" sz="2400" dirty="0" err="1"/>
              <a:t>fg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9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A53A51-5880-434B-BA95-70E3F1515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88451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Планирование запуска скриптов</a:t>
            </a:r>
          </a:p>
          <a:p>
            <a:br>
              <a:rPr lang="ru-RU" sz="2400" dirty="0"/>
            </a:br>
            <a:r>
              <a:rPr lang="ru-RU" sz="2400" dirty="0" err="1"/>
              <a:t>Linux</a:t>
            </a:r>
            <a:r>
              <a:rPr lang="ru-RU" sz="2400" dirty="0"/>
              <a:t> предоставляет пару способов запуска </a:t>
            </a:r>
            <a:r>
              <a:rPr lang="ru-RU" sz="2400" dirty="0" err="1"/>
              <a:t>bash</a:t>
            </a:r>
            <a:r>
              <a:rPr lang="ru-RU" sz="2400" dirty="0"/>
              <a:t>-скриптов в заданное время. Это команда</a:t>
            </a:r>
            <a:r>
              <a:rPr lang="en-US" sz="2400" dirty="0"/>
              <a:t> at </a:t>
            </a:r>
            <a:r>
              <a:rPr lang="ru-RU" sz="2400" dirty="0"/>
              <a:t>и планировщик </a:t>
            </a:r>
            <a:r>
              <a:rPr lang="en-US" sz="2400" dirty="0" err="1"/>
              <a:t>cron</a:t>
            </a:r>
            <a:r>
              <a:rPr lang="en-US" sz="2400" dirty="0"/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A310DD-5383-41EB-9E40-02D90BA0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5" y="1569660"/>
            <a:ext cx="23431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2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A53A51-5880-434B-BA95-70E3F1515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8845115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Эта команда распознаёт множество форматов указания времени.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Стандартный, с указанием часов и минут, например — 10:15.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 использованием индикаторов AM/PM, до или после полудня, например — 10:15PM.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 использованием специальных имён, таких, как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midnight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дополнение к возможности указания времени запуска задания, команде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можно передать и дату, используя один из поддерживаемых ей форматов.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Стандартный формат указания даты, при котором дата записывается по шаблонам MMDDYY, MM/DD/YY, или DD.MM.YY.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Текстовое представление даты, например,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Jul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4 или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25, при этом год можно указать, а можно обойтись и без него.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Запись вида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+ 25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minutes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Запись вида 10:15PM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tomorrow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Запись вида 10:15 + 7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days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36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4CD1F2-3316-454C-A62B-EF335816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451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Ключ -M при вызове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используется для отправки того, что выведет скрипт, по электронной почте, если система соответствующим образом настроена. Если отправка электронного письма невозможна, этот ключ просто подавит вывод.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того чтобы посмотреть список заданий, ожидающих выполнения, можно воспользоваться командой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atq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76161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3E9B76-01D7-468E-9C32-74C205D7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-46167"/>
            <a:ext cx="884206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Запуск скриптов по расписанию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Планирование однократного запуска скриптов с использованием команды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способно облегчить жизнь во многих ситуациях. Но как быть, если нужно, чтобы скрипт выполнялся в одно и то же время ежедневно, или раз в неделю, или раз в месяц?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Linux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имеется утилита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crontab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позволяющая планировать запуск скриптов, которые нужно выполнять регулярно.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Crontab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выполняется в фоне и, основываясь на данных в так называемых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-таблицах, запускает задания по расписанию.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того, чтобы просмотреть существующую таблицу заданий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воспользуйтесь такой командой: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F0F9B2-54E3-4E55-B700-B5AE54F4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2" y="5516194"/>
            <a:ext cx="15525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480949-93ED-4A57-844C-19ECE8C74438}"/>
              </a:ext>
            </a:extLst>
          </p:cNvPr>
          <p:cNvSpPr/>
          <p:nvPr/>
        </p:nvSpPr>
        <p:spPr>
          <a:xfrm>
            <a:off x="-1" y="0"/>
            <a:ext cx="88481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 сих пор мы вводили имена скриптов в командную строку и нажимали </a:t>
            </a:r>
            <a:r>
              <a:rPr lang="ru-RU" sz="2400" dirty="0" err="1"/>
              <a:t>Enter</a:t>
            </a:r>
            <a:r>
              <a:rPr lang="ru-RU" sz="2400" dirty="0"/>
              <a:t>, что приводило к немедленному запуску программ, но это — не единственный способ вызова сценариев.</a:t>
            </a:r>
          </a:p>
          <a:p>
            <a:r>
              <a:rPr lang="ru-RU" sz="2400" dirty="0"/>
              <a:t>В </a:t>
            </a:r>
            <a:r>
              <a:rPr lang="ru-RU" sz="2400" dirty="0" err="1"/>
              <a:t>Linux</a:t>
            </a:r>
            <a:r>
              <a:rPr lang="ru-RU" sz="2400" dirty="0"/>
              <a:t> существует более трёх десятков сигналов, которые генерирует система или приложения. Вот список наиболее часто используемых, которые наверняка пригодятся при разработке сценариев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3611857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351F3E-BA4E-414F-A8C1-E36DC21852AE}"/>
              </a:ext>
            </a:extLst>
          </p:cNvPr>
          <p:cNvSpPr/>
          <p:nvPr/>
        </p:nvSpPr>
        <p:spPr>
          <a:xfrm>
            <a:off x="-3047" y="0"/>
            <a:ext cx="8845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 планировании запуска скрипта по расписанию</a:t>
            </a:r>
            <a:r>
              <a:rPr lang="en-US" sz="2400" dirty="0"/>
              <a:t> crontab </a:t>
            </a:r>
            <a:r>
              <a:rPr lang="ru-RU" sz="2400" dirty="0"/>
              <a:t>принимает данные о том, когда нужно выполнить задание, в таком формате: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99C528-38B8-4F50-A220-2AF69470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6" y="1166917"/>
            <a:ext cx="4371975" cy="70485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0B7CD34-F193-4865-B39D-7C0083E1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1859340"/>
            <a:ext cx="88451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Например, если надо, чтобы некий скрипт с именем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command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выполнялся ежедневно в 10:30, этому будет соответствовать такая запись в таблице заданий: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854E16-210A-4E20-9884-3A3C8FC50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6" y="3038684"/>
            <a:ext cx="2076450" cy="6858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96F37FBF-EFD3-4C60-A6F7-E75AB1855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09154"/>
            <a:ext cx="88420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Здесь универсальный символ «*», использованный для полей, задающих день месяца, месяц и день недели, указывает на то, что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должен выполнять команду каждый день каждого месяца в 10:30.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Если, например, надо, чтобы скрипт запускался в 4:30PM каждый понедельник, понадобится создать в таблице заданий такую запись: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E8DAE69-A27B-49E6-9A44-17610926C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6" y="6411513"/>
            <a:ext cx="22193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9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9989"/>
            <a:ext cx="8845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4CD1F2-3316-454C-A62B-EF335816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451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Для того чтобы добавить запись в таблицу, нужно вызвать</a:t>
            </a:r>
            <a:r>
              <a:rPr lang="en-US" sz="2400" dirty="0"/>
              <a:t> crontab </a:t>
            </a:r>
            <a:r>
              <a:rPr lang="ru-RU" sz="2400" dirty="0"/>
              <a:t>с ключом -е . Если вы столкнётесь с ошибкой «</a:t>
            </a:r>
            <a:r>
              <a:rPr lang="ru-RU" sz="2400" dirty="0" err="1"/>
              <a:t>Resource</a:t>
            </a:r>
            <a:r>
              <a:rPr lang="ru-RU" sz="2400" dirty="0"/>
              <a:t> </a:t>
            </a:r>
            <a:r>
              <a:rPr lang="ru-RU" sz="2400" dirty="0" err="1"/>
              <a:t>temporarily</a:t>
            </a:r>
            <a:r>
              <a:rPr lang="ru-RU" sz="2400" dirty="0"/>
              <a:t> </a:t>
            </a:r>
            <a:r>
              <a:rPr lang="ru-RU" sz="2400" dirty="0" err="1"/>
              <a:t>unavailable</a:t>
            </a:r>
            <a:r>
              <a:rPr lang="ru-RU" sz="2400" dirty="0"/>
              <a:t>», выполните нижеприведённую команду с правами </a:t>
            </a:r>
            <a:r>
              <a:rPr lang="ru-RU" sz="2400" dirty="0" err="1"/>
              <a:t>root</a:t>
            </a:r>
            <a:r>
              <a:rPr lang="ru-RU" sz="2400" dirty="0"/>
              <a:t>-пользователя: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4EA64D-A77E-4395-8D0D-D39026C8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9867"/>
            <a:ext cx="2695575" cy="44767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CCF1D8-D9AA-44D4-85A6-CB16DAEB1ADC}"/>
              </a:ext>
            </a:extLst>
          </p:cNvPr>
          <p:cNvSpPr/>
          <p:nvPr/>
        </p:nvSpPr>
        <p:spPr>
          <a:xfrm>
            <a:off x="0" y="1968267"/>
            <a:ext cx="8845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Организовать периодический запуск скриптов с использованием </a:t>
            </a:r>
            <a:r>
              <a:rPr lang="en-US" sz="2400" dirty="0" err="1"/>
              <a:t>cron</a:t>
            </a:r>
            <a:r>
              <a:rPr lang="en-US" sz="2400" dirty="0"/>
              <a:t> </a:t>
            </a:r>
            <a:r>
              <a:rPr lang="ru-RU" sz="2400" dirty="0"/>
              <a:t>можно еще проще воспользовавшись следующими директориями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C29C53-FD78-4F25-AC72-890DE723B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9527"/>
            <a:ext cx="2419350" cy="14668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E34FAE7-E81E-4161-A80F-98F5D1443718}"/>
              </a:ext>
            </a:extLst>
          </p:cNvPr>
          <p:cNvSpPr/>
          <p:nvPr/>
        </p:nvSpPr>
        <p:spPr>
          <a:xfrm>
            <a:off x="-71718" y="4523303"/>
            <a:ext cx="8916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Автоматизировать запуск скриптов можно, опираясь на различные события, такие, как вход пользователя в систему или запуск оболочки.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5BA6CA-DDCB-4545-ADD1-6BC7D188D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94357"/>
            <a:ext cx="2028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CE2DD-23F2-4824-9F16-9218240B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725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61931BF-CD91-4596-97C8-4533F74D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24"/>
            <a:ext cx="88481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оболочка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получает сигнал SIGHUP когда вы закрываете терминал, она завершает работу. Перед выходом она отправляет сигнал SIGHUP всем запущенным в ней процессам, включая выполняющиеся скрипты.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Сигнал SIGINT приводит к временной остановке работы. Ядро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Linux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перестаёт выделять оболочке процессорное время. Когда это происходит, оболочка уведомляет процессы, отправляя им сигнал SIGINT.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-скрипты не контролируют эти сигналы, но они могут распознавать их и выполнять некие команды для подготовки скрипта к последствиям, вызываемым сигналами.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279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61931BF-CD91-4596-97C8-4533F74D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43934"/>
            <a:ext cx="88481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Отправка сигналов скриптам</a:t>
            </a:r>
          </a:p>
          <a:p>
            <a:br>
              <a:rPr lang="ru-RU" sz="2400" dirty="0"/>
            </a:br>
            <a:r>
              <a:rPr lang="ru-RU" sz="2400" dirty="0"/>
              <a:t>Оболочка </a:t>
            </a:r>
            <a:r>
              <a:rPr lang="ru-RU" sz="2400" dirty="0" err="1"/>
              <a:t>bash</a:t>
            </a:r>
            <a:r>
              <a:rPr lang="ru-RU" sz="2400" dirty="0"/>
              <a:t> позволяет вам отправлять скриптам сигналы, пользуясь комбинациями клавиш на клавиатуре. Это оказывается очень кстати если нужно временно остановить выполняющийся скрипт или завершить его работу.</a:t>
            </a:r>
            <a:br>
              <a:rPr lang="ru-RU" sz="2400" dirty="0"/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CD2778-F8A4-4CA2-BF15-CC24CF996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43"/>
            <a:ext cx="88481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Завершение работы процесса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Комбинация клавиш CTRL + C генерирует сигнал SIGINT и отправляет его всем процессам, выполняющимся в оболочке, что приводит к завершению их работы.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823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CC3D50-0CF5-4E12-9C9A-FFDE5E4A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481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Временная остановка процесса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Комбинация клавиш CTRL + Z позволяет сгенерировать сигнал SIGTSTP, который приостанавливает работу процесса, но не завершает его выполнение. Такой процесс остаётся в памяти, его работу можно возобновить. Выполним в оболочке команду: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2C3ED6-1D4A-44A6-BB6D-AAB54052D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8324"/>
            <a:ext cx="5076825" cy="8477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B8B407-3DD7-432D-9CFA-8C67B9F80B73}"/>
              </a:ext>
            </a:extLst>
          </p:cNvPr>
          <p:cNvSpPr/>
          <p:nvPr/>
        </p:nvSpPr>
        <p:spPr>
          <a:xfrm>
            <a:off x="-3047" y="3156049"/>
            <a:ext cx="8848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Число в квадратных скобках — это номер задания, который оболочка назначает процессу. Оболочка рассматривает процессы, выполняющиеся в ней, как задания с уникальными номерами. Первому процессу назначается номер 1, второму — 2, и так далее.</a:t>
            </a:r>
            <a:br>
              <a:rPr lang="ru-RU" sz="2400" dirty="0"/>
            </a:br>
            <a:r>
              <a:rPr lang="ru-RU" sz="2400" dirty="0"/>
              <a:t>Если вы приостановите задание, привязанное к оболочке, и попытаетесь выйти из неё, </a:t>
            </a:r>
            <a:r>
              <a:rPr lang="ru-RU" sz="2400" dirty="0" err="1"/>
              <a:t>bash</a:t>
            </a:r>
            <a:r>
              <a:rPr lang="ru-RU" sz="2400" dirty="0"/>
              <a:t> выдаст предупреждение.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Просмотреть приостановленные задания можно командой </a:t>
            </a:r>
            <a:r>
              <a:rPr lang="en-US" sz="2400" dirty="0" err="1"/>
              <a:t>ps</a:t>
            </a:r>
            <a:r>
              <a:rPr lang="en-US" sz="2400" dirty="0"/>
              <a:t> –l.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362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E19E99-19E6-4173-A052-4BE90BE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45116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Перехват сигналов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того, чтобы включить в скрипте отслеживание сигналов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Linux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используется 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Если скрипт получает сигнал, указанный при вызове этой команды, он обрабатывает его самостоятельно, при этом оболочка такой сигнал обрабатывать не будет.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позволяет скрипту реагировать на сигналы, в противном случае их обработка выполняется оболочкой без его участия.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Рассмотрим пример, в котором показано, как при вызове команды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задаётся код, который надо выполнить, и список сигналов, разделённых пробелами, которые мы хотим перехватить. В данном случае это всего один сигнал: </a:t>
            </a:r>
          </a:p>
        </p:txBody>
      </p:sp>
    </p:spTree>
    <p:extLst>
      <p:ext uri="{BB962C8B-B14F-4D97-AF65-F5344CB8AC3E}">
        <p14:creationId xmlns:p14="http://schemas.microsoft.com/office/powerpoint/2010/main" val="24707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B76D59-243F-475C-98DD-C9AFC701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24275" cy="29241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3C4E83-C41F-4E84-B302-714E3E066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4175"/>
            <a:ext cx="5400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3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EA7-9252-44C7-8155-FF6DAE2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97B613-CD77-47DA-9832-A9281F03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130A80E-A3CA-4566-AA42-523839BE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451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Перехват сигнала выхода из скрипта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Перехватить сигнал выхода из скрипта можно, использовав при вызове команды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имя сигнала EXIT: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68AF2C-E141-48E8-8CBC-D6FCA3E6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718"/>
            <a:ext cx="2943225" cy="2714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CD4D72-98B5-42F0-B133-CAEA9B22C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8619"/>
            <a:ext cx="5229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43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1295</Words>
  <Application>Microsoft Office PowerPoint</Application>
  <PresentationFormat>Широкоэкранный</PresentationFormat>
  <Paragraphs>50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2023-05-03T14:25:42Z</dcterms:created>
  <dcterms:modified xsi:type="dcterms:W3CDTF">2023-05-03T15:03:12Z</dcterms:modified>
</cp:coreProperties>
</file>