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E44A8-7F50-45FB-B559-45F5E7CC1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BEF49B-E5A8-4F55-8F87-3EF97E04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1D438-5E42-47DB-BA91-C713B61B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EA6803-2F4A-4856-940E-E45C8A57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006DB-532E-4CAB-B282-97B3F1C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DBE3A-2794-4A46-92F7-E542001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EDF3DA-598C-422F-87B2-63CD7D2C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25A02-8038-42A0-92E8-C77FAADF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8816F5-ED10-48DF-821B-C39605E2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A1AF6-44D4-48DC-9CD4-FC19A00E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3BD912-8311-4472-B1D1-68143275A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FCB509-BA2A-4FF6-B7B0-1C237DFF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3C53C-EDBA-41D1-A0BF-F131DEA1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2BAA74-63E1-4A49-823E-3070A8E7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66E24-A666-40DE-868A-77DE193A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6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5EDBF-D37F-4968-960C-D76AC6F6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644EF-2435-4D01-AFEF-07458853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592E3-94ED-4A45-8750-8783FC4E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3FCDB-7DF3-429C-A074-EEFBE392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C8EFA-9EF8-4A6C-9917-15E5838D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9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6148E-3A90-4806-B420-9246CFB3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407C0-3AF3-4C78-8F30-4CB6504B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28EE6-EE97-427E-B9A7-1421AECA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5E8B6-3CDA-409C-9532-9BAB32D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E05377-5647-4963-8C70-DD33B5D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1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EAB36-5C82-478A-AC6B-961ED8A0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D53CB-A065-4EEF-976C-48C55A0DB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DE35DB-4E52-481E-8B15-F633DDA3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5AD890-00EE-42A3-B9C9-6E35F546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CEBC-AD14-484C-974C-F0628F72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4193A-3BB9-41B9-9A6D-133648E2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0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15F26-E12C-4BA3-8C60-16046780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F8F0D-6054-47E3-BA93-54E620AF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2D0B54-BBC0-4D3E-A11F-DDBCC38A9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6A6121-02C7-4BCF-BB92-C760564DF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6999FF-6271-4A6C-9F93-B9BA6C3E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84739A-2B9A-4292-BDFD-AAA2F4F1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B2B156-3279-4ABE-9F90-47F85A5D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EA821-EB49-489D-8FE2-54059753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1899E-4E4E-4B59-A9AD-3A172174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DD0F7D-AFC0-493F-ABBC-43C7645F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ECFE1F-C08C-451B-8F00-95EF81D9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3B557B-EE7D-46CF-8B1B-A7999AF3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163E4D-0394-4C1B-B2B0-92EC405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3C783A-F7BE-4FD1-AC3B-52F0F34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C7A0A7-B955-4015-97C8-4F66149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59071-B75B-4A97-8E9C-B0F6504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A9D2A-9980-431B-83A9-4AB61490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4646A2-F9DA-4D6C-AA42-C3E0BB28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55E61D-F33E-4BA0-B56F-B2C86828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768080-1ED8-46AF-9AD9-291EBB9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543E95-953C-45AB-BD9E-DDA7848F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6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2213D-E2B2-49B2-9B11-0CC39A80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C6A84C-D98F-49FE-97FD-E90ACCB0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0A66E1-2A6F-46C2-8C34-872839ECE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B43AF6-F0E8-47DD-BF3C-93F7CEFA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80741-B0E3-4F06-A445-E95981FB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5DAB-63B6-4753-B57F-B24AA06D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1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A3CEF-EABF-4A1D-88B0-D69768DC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DE69CD-F054-4F43-BABB-C79D1A9B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5821A8-5201-44A3-9D7D-EF6B454E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BF89-69B5-4C15-AE82-DCC6AACA534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AFEA6-C05C-4C1F-A701-FC26C08ED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E82BA6-F8FE-442D-9EAC-35B55A3A0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264E-0215-4051-9A20-35FC52D17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61CA6-5674-4C3F-80D4-68C3CBA8C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9ADD9E-4410-4F1A-B19A-418C2727E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0D63D8-7155-4778-9FEA-19BC85A92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FAC18-F51C-413A-975C-E1BEA6E32CF4}"/>
              </a:ext>
            </a:extLst>
          </p:cNvPr>
          <p:cNvSpPr txBox="1"/>
          <p:nvPr/>
        </p:nvSpPr>
        <p:spPr>
          <a:xfrm>
            <a:off x="1524000" y="2921168"/>
            <a:ext cx="4413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BASH. </a:t>
            </a:r>
            <a:r>
              <a:rPr lang="ru-RU" sz="6000" dirty="0">
                <a:solidFill>
                  <a:schemeClr val="bg1"/>
                </a:solidFill>
              </a:rPr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322770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62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F6E02-792C-4CC3-A3B5-2F9172B00E37}"/>
              </a:ext>
            </a:extLst>
          </p:cNvPr>
          <p:cNvSpPr/>
          <p:nvPr/>
        </p:nvSpPr>
        <p:spPr>
          <a:xfrm>
            <a:off x="-3047" y="41959"/>
            <a:ext cx="8860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Вложенные циклы</a:t>
            </a:r>
            <a:endParaRPr lang="en-US" sz="2400" b="1" dirty="0"/>
          </a:p>
          <a:p>
            <a:endParaRPr lang="en-US" sz="2400" b="1" dirty="0"/>
          </a:p>
          <a:p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6A02ED-C63C-45D5-B580-C7B7E7244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" y="475129"/>
            <a:ext cx="28670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62"/>
            <a:ext cx="12195047" cy="685800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4BB97A9-1D28-41A7-BF2A-6ABE98A4C821}"/>
              </a:ext>
            </a:extLst>
          </p:cNvPr>
          <p:cNvSpPr/>
          <p:nvPr/>
        </p:nvSpPr>
        <p:spPr>
          <a:xfrm>
            <a:off x="0" y="16462"/>
            <a:ext cx="87935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Обработка содержимого файла</a:t>
            </a:r>
          </a:p>
          <a:p>
            <a:br>
              <a:rPr lang="ru-RU" sz="2400" dirty="0"/>
            </a:br>
            <a:r>
              <a:rPr lang="ru-RU" sz="2400" dirty="0"/>
              <a:t>Чаще всего вложенные циклы используют для обработки файлов. Так, внешний цикл занимается перебором строк файла, а внутренний уже работает с каждой строкой. Вот, например, как выглядит обработка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F73E20-07DF-4ACA-981B-28770690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" y="2235014"/>
            <a:ext cx="3162300" cy="31051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ED58A3-999F-49D0-BEA5-8D992210E23D}"/>
              </a:ext>
            </a:extLst>
          </p:cNvPr>
          <p:cNvSpPr/>
          <p:nvPr/>
        </p:nvSpPr>
        <p:spPr>
          <a:xfrm>
            <a:off x="68355" y="5174709"/>
            <a:ext cx="8793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этом скрипте два цикла. Первый проходится по строкам, используя в качестве разделителя знак перевода строки. Внутренний занят разбором строк, поля которых разделены двоеточиями.</a:t>
            </a:r>
          </a:p>
        </p:txBody>
      </p:sp>
    </p:spTree>
    <p:extLst>
      <p:ext uri="{BB962C8B-B14F-4D97-AF65-F5344CB8AC3E}">
        <p14:creationId xmlns:p14="http://schemas.microsoft.com/office/powerpoint/2010/main" val="287302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F6E02-792C-4CC3-A3B5-2F9172B00E37}"/>
              </a:ext>
            </a:extLst>
          </p:cNvPr>
          <p:cNvSpPr/>
          <p:nvPr/>
        </p:nvSpPr>
        <p:spPr>
          <a:xfrm>
            <a:off x="-3047" y="41959"/>
            <a:ext cx="8860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Управление циклами</a:t>
            </a:r>
          </a:p>
          <a:p>
            <a:br>
              <a:rPr lang="ru-RU" sz="2400" dirty="0"/>
            </a:br>
            <a:r>
              <a:rPr lang="ru-RU" sz="2400" dirty="0"/>
              <a:t>Возможно, после входа в цикл, нужно будет остановить его при достижении переменной цикла определённого значения, которое не соответствует изначально заданному условию окончания цикла.</a:t>
            </a:r>
            <a:r>
              <a:rPr lang="en-US" sz="2400" dirty="0"/>
              <a:t> </a:t>
            </a:r>
            <a:r>
              <a:rPr lang="ru-RU" sz="2400" dirty="0"/>
              <a:t>Также как и в </a:t>
            </a:r>
            <a:r>
              <a:rPr lang="en-US" sz="2400" dirty="0"/>
              <a:t>Python </a:t>
            </a:r>
            <a:r>
              <a:rPr lang="ru-RU" sz="2400" dirty="0"/>
              <a:t>для управления циклами есть команды </a:t>
            </a:r>
            <a:r>
              <a:rPr lang="en-US" sz="2400" dirty="0"/>
              <a:t>break </a:t>
            </a:r>
            <a:r>
              <a:rPr lang="ru-RU" sz="2400" dirty="0"/>
              <a:t>и </a:t>
            </a:r>
            <a:r>
              <a:rPr lang="en-US" sz="2400" dirty="0"/>
              <a:t>continue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F15FEB-D2BD-4883-954F-DD7334BC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" y="2719615"/>
            <a:ext cx="3267075" cy="2533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D52883-32FA-4A37-900A-96CF1629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762" y="2623016"/>
            <a:ext cx="36957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5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C8C7C2-0448-4874-AE1B-42AB4A9013F7}"/>
              </a:ext>
            </a:extLst>
          </p:cNvPr>
          <p:cNvSpPr/>
          <p:nvPr/>
        </p:nvSpPr>
        <p:spPr>
          <a:xfrm>
            <a:off x="-1" y="0"/>
            <a:ext cx="8830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Обработка вывода, выполняемого в цикле</a:t>
            </a:r>
          </a:p>
          <a:p>
            <a:br>
              <a:rPr lang="ru-RU" sz="2400" dirty="0"/>
            </a:br>
            <a:r>
              <a:rPr lang="ru-RU" sz="2400" dirty="0"/>
              <a:t>Данные, выводимые в цикле, можно обработать, либо перенаправив вывод, либо передав их в конвейер. Делается это с помощью добавления команд обработки вывода после инструкции</a:t>
            </a:r>
            <a:r>
              <a:rPr lang="en-US" sz="2400" dirty="0"/>
              <a:t> done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9BF700-0EAF-4A5A-9C0B-38001B7D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" y="2308324"/>
            <a:ext cx="2895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AD52-0E69-4619-BF85-DBC274E9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5DBCD7-941A-4101-9092-CA919E913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A5296-6F4D-49BF-87F8-EDBACA497E7F}"/>
              </a:ext>
            </a:extLst>
          </p:cNvPr>
          <p:cNvSpPr txBox="1"/>
          <p:nvPr/>
        </p:nvSpPr>
        <p:spPr>
          <a:xfrm>
            <a:off x="98285" y="134292"/>
            <a:ext cx="8758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Циклы </a:t>
            </a:r>
            <a:r>
              <a:rPr lang="en-US" sz="2400" b="1" dirty="0"/>
              <a:t>for</a:t>
            </a:r>
          </a:p>
          <a:p>
            <a:endParaRPr lang="en-US" sz="2400" dirty="0"/>
          </a:p>
          <a:p>
            <a:r>
              <a:rPr lang="ru-RU" sz="2400" dirty="0"/>
              <a:t>Оболочка </a:t>
            </a:r>
            <a:r>
              <a:rPr lang="en-US" sz="2400" dirty="0"/>
              <a:t>bash </a:t>
            </a:r>
            <a:r>
              <a:rPr lang="ru-RU" sz="2400" dirty="0"/>
              <a:t>поддерживает циклы </a:t>
            </a:r>
            <a:r>
              <a:rPr lang="en-US" sz="2400" dirty="0"/>
              <a:t>for </a:t>
            </a:r>
            <a:r>
              <a:rPr lang="ru-RU" sz="2400" dirty="0"/>
              <a:t>почти так же как и в </a:t>
            </a:r>
            <a:r>
              <a:rPr lang="en-US" sz="2400" dirty="0"/>
              <a:t>Python. </a:t>
            </a:r>
            <a:r>
              <a:rPr lang="ru-RU" sz="2400" dirty="0"/>
              <a:t>Циклы </a:t>
            </a:r>
            <a:r>
              <a:rPr lang="en-US" sz="2400" dirty="0"/>
              <a:t>for </a:t>
            </a:r>
            <a:r>
              <a:rPr lang="ru-RU" sz="2400" dirty="0"/>
              <a:t>позволяют организовывать перебор последовательностей значений. Вот какова базовая структура таких циклов: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3532AE-9433-477E-A6DF-E26C25C3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" y="2442616"/>
            <a:ext cx="1771650" cy="15049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1ECD431-64A0-48D1-A9F8-E767734D4E20}"/>
              </a:ext>
            </a:extLst>
          </p:cNvPr>
          <p:cNvSpPr/>
          <p:nvPr/>
        </p:nvSpPr>
        <p:spPr>
          <a:xfrm>
            <a:off x="98285" y="3999012"/>
            <a:ext cx="87588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каждой итерации цикла в переменную</a:t>
            </a:r>
            <a:r>
              <a:rPr lang="en-US" sz="2400" dirty="0"/>
              <a:t> var </a:t>
            </a:r>
            <a:r>
              <a:rPr lang="ru-RU" sz="2400" dirty="0"/>
              <a:t>будет записываться следующее значение из списка</a:t>
            </a:r>
            <a:r>
              <a:rPr lang="en-US" sz="2400" dirty="0"/>
              <a:t> list.</a:t>
            </a:r>
            <a:r>
              <a:rPr lang="ru-RU" sz="2400" dirty="0"/>
              <a:t> В первом проходе цикла, таким образом, будет задействовано первое значение из списка. Во втором — второе, и так далее — до тех пор, пока цикл не дойдёт до последнего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2677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B833-63D9-4B39-95FA-2B0B081E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6393D7-89D3-4FEA-ABC0-58F7C168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097BF8-EF43-4267-8953-5E9242D32F5D}"/>
              </a:ext>
            </a:extLst>
          </p:cNvPr>
          <p:cNvSpPr/>
          <p:nvPr/>
        </p:nvSpPr>
        <p:spPr>
          <a:xfrm>
            <a:off x="-3047" y="0"/>
            <a:ext cx="8851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Пожалуй, самый простой пример цикла</a:t>
            </a:r>
            <a:r>
              <a:rPr lang="en-US" sz="2400" dirty="0"/>
              <a:t> for </a:t>
            </a:r>
            <a:r>
              <a:rPr lang="ru-RU" sz="2400" dirty="0"/>
              <a:t>в </a:t>
            </a:r>
            <a:r>
              <a:rPr lang="ru-RU" sz="2400" dirty="0" err="1"/>
              <a:t>bash</a:t>
            </a:r>
            <a:r>
              <a:rPr lang="ru-RU" sz="2400" dirty="0"/>
              <a:t>-скриптах — это перебор списка простых значений: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0F6965-329B-4D2D-BE3A-C2E3E971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1" y="790575"/>
            <a:ext cx="4162425" cy="18002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C381E8-296D-401D-9127-3F2CB2B60300}"/>
              </a:ext>
            </a:extLst>
          </p:cNvPr>
          <p:cNvSpPr/>
          <p:nvPr/>
        </p:nvSpPr>
        <p:spPr>
          <a:xfrm>
            <a:off x="0" y="2590800"/>
            <a:ext cx="8848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Обратите внимание на то, что переменная</a:t>
            </a:r>
            <a:r>
              <a:rPr lang="en-US" sz="2400" dirty="0"/>
              <a:t> $var </a:t>
            </a:r>
            <a:r>
              <a:rPr lang="ru-RU" sz="2400" dirty="0"/>
              <a:t>сохраняет значение при выходе из цикла, её содержимое можно менять, в целом, работать с ней можно как с любой другой переменной.</a:t>
            </a:r>
          </a:p>
          <a:p>
            <a:r>
              <a:rPr lang="ru-RU" sz="2400" dirty="0"/>
              <a:t>В списке, использованном при инициализации цикла </a:t>
            </a:r>
            <a:r>
              <a:rPr lang="en-US" sz="2400" dirty="0"/>
              <a:t>for </a:t>
            </a:r>
            <a:r>
              <a:rPr lang="ru-RU" sz="2400" dirty="0"/>
              <a:t>могут содержаться не только простые строки, состоящие из одного слова, но и целые фразы, в которые входят несколько слов и знаков препинания. Например, всё это может выглядеть так: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31DC50-E89B-4FD5-B53D-78A300609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7" y="5209610"/>
            <a:ext cx="5286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9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F6E02-792C-4CC3-A3B5-2F9172B00E37}"/>
              </a:ext>
            </a:extLst>
          </p:cNvPr>
          <p:cNvSpPr/>
          <p:nvPr/>
        </p:nvSpPr>
        <p:spPr>
          <a:xfrm>
            <a:off x="-3047" y="41959"/>
            <a:ext cx="8860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Инициализация цикла списком, полученным из результатов работы команды</a:t>
            </a:r>
            <a:endParaRPr lang="en-US" sz="2400" b="1" dirty="0"/>
          </a:p>
          <a:p>
            <a:endParaRPr lang="en-US" sz="2400" b="1" dirty="0"/>
          </a:p>
          <a:p>
            <a:r>
              <a:rPr lang="ru-RU" sz="2400" dirty="0"/>
              <a:t>Ещё один способ инициализации цикла </a:t>
            </a:r>
            <a:r>
              <a:rPr lang="en-US" sz="2400" dirty="0"/>
              <a:t>for </a:t>
            </a:r>
            <a:r>
              <a:rPr lang="ru-RU" sz="2400" dirty="0"/>
              <a:t>заключается в передаче ему списка, который является результатом работы некоей команды. Тут используется подстановка команд для их исполнения и получения результатов их работы.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C3A1A5-1020-43CD-BE3D-E21FA1E0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" y="2602933"/>
            <a:ext cx="2505075" cy="18002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97079-6FC3-47D6-B942-61996EB38689}"/>
              </a:ext>
            </a:extLst>
          </p:cNvPr>
          <p:cNvSpPr/>
          <p:nvPr/>
        </p:nvSpPr>
        <p:spPr>
          <a:xfrm>
            <a:off x="74239" y="4092097"/>
            <a:ext cx="87828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dirty="0"/>
              <a:t>В этом примере задействована команда</a:t>
            </a:r>
            <a:r>
              <a:rPr lang="en-US" sz="2400" dirty="0"/>
              <a:t> cat </a:t>
            </a:r>
            <a:r>
              <a:rPr lang="ru-RU" sz="2400" dirty="0"/>
              <a:t>которая читает содержимое файла. Полученный список значений передаётся в цикл и выводится на экран. Обратите внимание на то, что в файле, к которому мы обращаемся, содержится список слов, разделённых знаками перевода строки, пробелы при этом не используются.</a:t>
            </a:r>
          </a:p>
        </p:txBody>
      </p:sp>
    </p:spTree>
    <p:extLst>
      <p:ext uri="{BB962C8B-B14F-4D97-AF65-F5344CB8AC3E}">
        <p14:creationId xmlns:p14="http://schemas.microsoft.com/office/powerpoint/2010/main" val="116530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F6E02-792C-4CC3-A3B5-2F9172B00E37}"/>
              </a:ext>
            </a:extLst>
          </p:cNvPr>
          <p:cNvSpPr/>
          <p:nvPr/>
        </p:nvSpPr>
        <p:spPr>
          <a:xfrm>
            <a:off x="-3047" y="41959"/>
            <a:ext cx="88601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Надо учесть, что подобный подход, если ожидается построчная обработка данных, не сработает для файла более сложной структуры, в строках которого может содержаться по несколько слов, разделённых пробелами. Цикл будет обрабатывать отдельные слова, а не строки. Причина вышеописанной особенности заключается в специальной переменной окружения, которая называется </a:t>
            </a:r>
            <a:r>
              <a:rPr lang="en-US" sz="2400" dirty="0"/>
              <a:t>IFS </a:t>
            </a:r>
            <a:r>
              <a:rPr lang="ru-RU" sz="2400" dirty="0"/>
              <a:t>(</a:t>
            </a:r>
            <a:r>
              <a:rPr lang="ru-RU" sz="2400" dirty="0" err="1"/>
              <a:t>Internal</a:t>
            </a:r>
            <a:r>
              <a:rPr lang="ru-RU" sz="2400" dirty="0"/>
              <a:t> </a:t>
            </a:r>
            <a:r>
              <a:rPr lang="ru-RU" sz="2400" dirty="0" err="1"/>
              <a:t>Field</a:t>
            </a:r>
            <a:r>
              <a:rPr lang="ru-RU" sz="2400" dirty="0"/>
              <a:t> </a:t>
            </a:r>
            <a:r>
              <a:rPr lang="ru-RU" sz="2400" dirty="0" err="1"/>
              <a:t>Separator</a:t>
            </a:r>
            <a:r>
              <a:rPr lang="ru-RU" sz="2400" dirty="0"/>
              <a:t>) и позволяет указывать разделители полей. По умолчанию оболочка </a:t>
            </a:r>
            <a:r>
              <a:rPr lang="ru-RU" sz="2400" dirty="0" err="1"/>
              <a:t>bash</a:t>
            </a:r>
            <a:r>
              <a:rPr lang="ru-RU" sz="2400" dirty="0"/>
              <a:t> считает разделителями полей следующие символы:</a:t>
            </a:r>
            <a:br>
              <a:rPr lang="ru-RU" sz="2400" dirty="0"/>
            </a:br>
            <a:r>
              <a:rPr lang="en-US" sz="2400" dirty="0"/>
              <a:t> - </a:t>
            </a:r>
            <a:r>
              <a:rPr lang="ru-RU" sz="2400" dirty="0"/>
              <a:t>Пробел</a:t>
            </a:r>
          </a:p>
          <a:p>
            <a:r>
              <a:rPr lang="en-US" sz="2400" dirty="0"/>
              <a:t> - </a:t>
            </a:r>
            <a:r>
              <a:rPr lang="ru-RU" sz="2400" dirty="0"/>
              <a:t>Знак табуляции</a:t>
            </a:r>
          </a:p>
          <a:p>
            <a:r>
              <a:rPr lang="en-US" sz="2400" dirty="0"/>
              <a:t> - </a:t>
            </a:r>
            <a:r>
              <a:rPr lang="ru-RU" sz="2400" dirty="0"/>
              <a:t>Знак перевода строки</a:t>
            </a:r>
            <a:br>
              <a:rPr lang="ru-RU" sz="2400" dirty="0"/>
            </a:br>
            <a:r>
              <a:rPr lang="ru-RU" sz="2400" dirty="0"/>
              <a:t>Если </a:t>
            </a:r>
            <a:r>
              <a:rPr lang="ru-RU" sz="2400" dirty="0" err="1"/>
              <a:t>bash</a:t>
            </a:r>
            <a:r>
              <a:rPr lang="ru-RU" sz="2400" dirty="0"/>
              <a:t> встречает в данных любой из этих символов, он считает, что перед ним — следующее самостоятельное значение списка.</a:t>
            </a:r>
            <a:endParaRPr lang="en-US" sz="2400" dirty="0"/>
          </a:p>
          <a:p>
            <a:r>
              <a:rPr lang="ru-RU" sz="2400" dirty="0"/>
              <a:t>Для того, чтобы решить проблему, можно временно изменить переменную среды</a:t>
            </a:r>
            <a:r>
              <a:rPr lang="en-US" sz="2400" dirty="0"/>
              <a:t>: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56C4D6-FA0C-435F-B776-512A8953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0542"/>
            <a:ext cx="2214282" cy="8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F64932-3998-4C0E-8C6A-B6684F74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0" y="0"/>
            <a:ext cx="2533650" cy="234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8F3C5D-C8E8-4B25-BB99-D03119A23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0" y="2434757"/>
            <a:ext cx="5991225" cy="28670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C3A827-43C9-442D-9AB1-81A7EAA97C15}"/>
              </a:ext>
            </a:extLst>
          </p:cNvPr>
          <p:cNvSpPr/>
          <p:nvPr/>
        </p:nvSpPr>
        <p:spPr>
          <a:xfrm>
            <a:off x="113741" y="5387393"/>
            <a:ext cx="8725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Разделителями могут быть и другие символы. Например в этом файле слова разделены двоеточиями, если мы хотим прочитать отдельно слово то должны изменить </a:t>
            </a:r>
            <a:r>
              <a:rPr lang="en-US" sz="2400" dirty="0"/>
              <a:t>IFS=: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9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59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F6E02-792C-4CC3-A3B5-2F9172B00E37}"/>
              </a:ext>
            </a:extLst>
          </p:cNvPr>
          <p:cNvSpPr/>
          <p:nvPr/>
        </p:nvSpPr>
        <p:spPr>
          <a:xfrm>
            <a:off x="-3047" y="41959"/>
            <a:ext cx="8860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Обход файлов, содержащихся в директории</a:t>
            </a:r>
          </a:p>
          <a:p>
            <a:br>
              <a:rPr lang="ru-RU" sz="2400" dirty="0"/>
            </a:br>
            <a:r>
              <a:rPr lang="ru-RU" sz="2400" dirty="0"/>
              <a:t>Один из самых распространённых вариантов использования циклов</a:t>
            </a:r>
            <a:r>
              <a:rPr lang="en-US" sz="2400" dirty="0"/>
              <a:t> for </a:t>
            </a:r>
            <a:r>
              <a:rPr lang="ru-RU" sz="2400" dirty="0"/>
              <a:t>в </a:t>
            </a:r>
            <a:r>
              <a:rPr lang="ru-RU" sz="2400" dirty="0" err="1"/>
              <a:t>bash</a:t>
            </a:r>
            <a:r>
              <a:rPr lang="ru-RU" sz="2400" dirty="0"/>
              <a:t>-скриптах заключается в обходе файлов, находящихся в некоей директории, и в обработке этих файлов.</a:t>
            </a:r>
            <a:br>
              <a:rPr lang="ru-RU" sz="2400" dirty="0"/>
            </a:br>
            <a:r>
              <a:rPr lang="ru-RU" sz="2400" dirty="0"/>
              <a:t>Например, вот как можно вывести список файлов и папок: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077F7D-5F75-4646-A31E-998A4DFC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8" y="2350283"/>
            <a:ext cx="2282078" cy="23268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15DC28-CD64-4625-B6BA-A4D7CFB81F38}"/>
              </a:ext>
            </a:extLst>
          </p:cNvPr>
          <p:cNvSpPr/>
          <p:nvPr/>
        </p:nvSpPr>
        <p:spPr>
          <a:xfrm>
            <a:off x="0" y="4658607"/>
            <a:ext cx="8857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Обратите внимание на то, как мы инициализируем цикл, а именно — на подстановочный знак «*» в конце адреса папки. Этот символ можно воспринимать как шаблон, означающий: «все файлы с любыми именами». он позволяет организовать автоматическую подстановку имён файлов, которые соответствуют шаблону.</a:t>
            </a:r>
          </a:p>
        </p:txBody>
      </p:sp>
    </p:spTree>
    <p:extLst>
      <p:ext uri="{BB962C8B-B14F-4D97-AF65-F5344CB8AC3E}">
        <p14:creationId xmlns:p14="http://schemas.microsoft.com/office/powerpoint/2010/main" val="174560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C2E2DE-7D50-47AC-B811-5FCD5FDBF65A}"/>
              </a:ext>
            </a:extLst>
          </p:cNvPr>
          <p:cNvSpPr/>
          <p:nvPr/>
        </p:nvSpPr>
        <p:spPr>
          <a:xfrm>
            <a:off x="-3046" y="0"/>
            <a:ext cx="8842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</a:t>
            </a:r>
            <a:r>
              <a:rPr lang="ru-RU" sz="2400" dirty="0" err="1"/>
              <a:t>bash</a:t>
            </a:r>
            <a:r>
              <a:rPr lang="ru-RU" sz="2400" dirty="0"/>
              <a:t>-скриптах можно использовать циклы</a:t>
            </a:r>
            <a:r>
              <a:rPr lang="en-US" sz="2400" dirty="0"/>
              <a:t> for </a:t>
            </a:r>
            <a:r>
              <a:rPr lang="ru-RU" sz="2400" dirty="0"/>
              <a:t>описание которых выглядит очень похожим на циклы в стиле C, правда, без некоторых отличий тут не обошлось. Схема цикла при подобном подходе выглядит так: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D9ECB0-1BB4-4EBB-BDCB-D6E4A198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1439489"/>
            <a:ext cx="8324850" cy="647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6276FD-9F38-4CBA-B3BD-093743A21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5144"/>
            <a:ext cx="2771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B83E1-41F3-4227-B2F4-0588EA8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F483E-5CCC-4129-9EDA-DBA006DC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F6E02-792C-4CC3-A3B5-2F9172B00E37}"/>
              </a:ext>
            </a:extLst>
          </p:cNvPr>
          <p:cNvSpPr/>
          <p:nvPr/>
        </p:nvSpPr>
        <p:spPr>
          <a:xfrm>
            <a:off x="-3047" y="41959"/>
            <a:ext cx="8860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Цикл </a:t>
            </a:r>
            <a:r>
              <a:rPr lang="en-US" sz="2400" b="1" dirty="0"/>
              <a:t>while</a:t>
            </a:r>
          </a:p>
          <a:p>
            <a:endParaRPr lang="en-US" sz="2400" b="1" dirty="0"/>
          </a:p>
          <a:p>
            <a:r>
              <a:rPr lang="ru-RU" sz="2400" dirty="0"/>
              <a:t>В таком цикле можно задать команду проверки некоего условия и выполнять тело цикла до тех пор, пока проверяемое условие возвращает ноль, или сигнал успешного завершения некоей операции. Когда условие цикла вернёт ненулевое значение, что означает ошибку, цикл остановится.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FC7885-D682-46DE-86B1-357CE043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" y="2719615"/>
            <a:ext cx="3390900" cy="1304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A8E752-6D53-4F04-A4C2-64E15A34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" y="3948567"/>
            <a:ext cx="2476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70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744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2023-04-14T15:49:48Z</dcterms:created>
  <dcterms:modified xsi:type="dcterms:W3CDTF">2023-04-14T18:05:45Z</dcterms:modified>
</cp:coreProperties>
</file>