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3A660-0851-4974-B919-3BE6C25BE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B5FD7C-0D4D-4257-B773-549E268DB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524BFA-BAC0-4879-BEF6-7DB1B304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DF2B-36D9-4F17-BCC8-37CCD2468666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264199-B70C-4A64-87E5-D265BF56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C51B74-8583-4313-921E-EA782282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050-F409-452F-B694-C5906160D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50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F95CC-1534-4D02-8116-756B9DBB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6158EF-CFC7-48D8-81D7-3283D0E3A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71675C-36F6-45F2-ACDA-DE68AF96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DF2B-36D9-4F17-BCC8-37CCD2468666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685147-CEA0-4370-9F6F-7BE01952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6E3D3E-6CC7-439D-9725-36E445A5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050-F409-452F-B694-C5906160D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6D2C0E-3ABF-4002-88AE-19EAD2A52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B66D0E-9DA4-499F-BF78-86FB7C03C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862598-2018-40BF-992D-7990BD44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DF2B-36D9-4F17-BCC8-37CCD2468666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5B99C1-55F2-470E-9163-40045193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FBF786-60C4-4A42-95F6-E86C6612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050-F409-452F-B694-C5906160D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44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FBEC7-AA3D-4816-9F8A-7C63DB13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64723-5961-49F8-B904-4EDD2ADFF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69370A-A0FC-4C33-945B-71121CD9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DF2B-36D9-4F17-BCC8-37CCD2468666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70E28D-3DEA-48D7-8A6C-6856ECC8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D72BBE-B62F-48A7-AFA0-63EE3050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050-F409-452F-B694-C5906160D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49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CF6DA-A334-48B1-9997-1EEDB45BE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6BFFBB-36D6-40AE-AE71-12C44EC1B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61C1D5-EBC7-4AB5-A3C7-8AFF93F2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DF2B-36D9-4F17-BCC8-37CCD2468666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7C093D-9D74-4219-9094-E95E8236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1A177F-99F5-47B7-8175-330DA2F1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050-F409-452F-B694-C5906160D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95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96248-3B9D-42A1-8666-80B08DDD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2F5641-94F6-4DEB-A171-383CB6DED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44E584-2D41-45D8-B486-DDDA5F1C3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9750D5-BAAC-40B0-B22C-3183865D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DF2B-36D9-4F17-BCC8-37CCD2468666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5A2691-1912-4569-B4EB-99BBB832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E32EFF-D6BA-4606-B077-19A25B1E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050-F409-452F-B694-C5906160D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55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B4A0E-88D0-467D-8AB3-F53CE85A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C33826-CC82-4CB9-806A-F95187C13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5B71ED-F6C5-4272-BA62-E55D0C7FF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134C03-A09C-4D74-82FB-854045065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986F8D-9905-4999-A50D-5AA0A40D7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180261-40D1-4F9E-9CEA-0411F057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DF2B-36D9-4F17-BCC8-37CCD2468666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B917D5-B70C-4340-B936-D85DC35D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3F00DE-6159-452A-8F37-0D471771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050-F409-452F-B694-C5906160D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11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0FCEB-DD35-46AD-826B-C0E6B184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1682C03-1A34-42ED-A714-E44FF57D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DF2B-36D9-4F17-BCC8-37CCD2468666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5E3066-4B24-403E-A0D5-BE902571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9D6BBC-C728-45AA-9198-E1C5096B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050-F409-452F-B694-C5906160D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58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1D7AF4F-4437-4222-90D7-815A08EB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DF2B-36D9-4F17-BCC8-37CCD2468666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D430A8-9CFF-4170-9F24-ACB9C696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C49956-A35F-44FF-9C9C-189D3521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050-F409-452F-B694-C5906160D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13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E16C6-840B-472D-B82C-DCEEAF06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A723B4-C12F-4076-85D8-84515563C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151EA0-F59D-4E80-A0FD-C1CDC9D48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F92E96-A6F6-44B0-A2BE-C966DFE0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DF2B-36D9-4F17-BCC8-37CCD2468666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43B8CD-0B39-4F5E-82AA-71C9FEA4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EB5039-42C9-49CB-9E60-EFE7CC67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050-F409-452F-B694-C5906160D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40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A8848-0C00-4779-9258-BEC19280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65B60D-A913-4ECF-9680-CD4AB02C6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1557C3-D4A9-405B-A92B-DFDC83FD0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1FC85B-23FC-4579-B5E0-730C590C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DF2B-36D9-4F17-BCC8-37CCD2468666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F534A7-DFC3-4BCF-BAFB-F3CE8F8A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EE6EA0-6233-425A-87AF-271898BF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B050-F409-452F-B694-C5906160D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13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E18DD-9F8E-405D-9A70-99E6DD63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A5A778-4180-4FC5-A0DF-1F0732E56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58B52-CFB7-4ADD-AC5D-959855E50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DDF2B-36D9-4F17-BCC8-37CCD2468666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EFAED7-9CE6-43B0-9E83-5ACC4E7B0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5577E7-B59F-4C89-8214-D3A349844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5B050-F409-452F-B694-C5906160D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18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0AF59-E11E-419A-A534-A7D32A9EF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CE7B68-0037-44D3-8E1A-127BCEF5F4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0C184F-9DBD-4B07-BD6E-275CC11B2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63E483-6531-4FDE-8C11-0A9B31075FD7}"/>
              </a:ext>
            </a:extLst>
          </p:cNvPr>
          <p:cNvSpPr txBox="1"/>
          <p:nvPr/>
        </p:nvSpPr>
        <p:spPr>
          <a:xfrm>
            <a:off x="1075765" y="3094206"/>
            <a:ext cx="64945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Bash.</a:t>
            </a:r>
            <a:r>
              <a:rPr lang="ru-RU" sz="6000" dirty="0">
                <a:solidFill>
                  <a:schemeClr val="bg1"/>
                </a:solidFill>
              </a:rPr>
              <a:t>Ввод и вывод.</a:t>
            </a:r>
          </a:p>
        </p:txBody>
      </p:sp>
    </p:spTree>
    <p:extLst>
      <p:ext uri="{BB962C8B-B14F-4D97-AF65-F5344CB8AC3E}">
        <p14:creationId xmlns:p14="http://schemas.microsoft.com/office/powerpoint/2010/main" val="128113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1B8B0-7FC2-4AE6-8B8F-997F6221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075821-10A0-48C5-95F4-FFE7C7E0F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37E0949-3EDE-4361-B85D-ED60104A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0"/>
            <a:ext cx="880225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Постоянное перенаправление вывода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Если в скрипте нужно перенаправлять много выводимых на экран данных, добавлять соответствующую команду к каждому вызову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echo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неудобно. Вместо этого можно задать перенаправление вывода в определённый дескриптор на время выполнения скрипта, воспользовавшись командой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exec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A6C836-1F4E-400E-B921-2BDC1E380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2689562"/>
            <a:ext cx="4648200" cy="17145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D526D76-6315-4F5F-9014-96916DC059CB}"/>
              </a:ext>
            </a:extLst>
          </p:cNvPr>
          <p:cNvSpPr/>
          <p:nvPr/>
        </p:nvSpPr>
        <p:spPr>
          <a:xfrm>
            <a:off x="0" y="4180345"/>
            <a:ext cx="87992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команду </a:t>
            </a:r>
            <a:r>
              <a:rPr lang="en-US" sz="2400" dirty="0"/>
              <a:t>exec </a:t>
            </a:r>
            <a:r>
              <a:rPr lang="ru-RU" sz="2400" dirty="0"/>
              <a:t>можно использовать не только в начале скрипта, но и в других местах: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FB34DF-EFC4-4C5E-B2B5-0A94381C2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50816"/>
            <a:ext cx="51339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4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1B8B0-7FC2-4AE6-8B8F-997F6221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075821-10A0-48C5-95F4-FFE7C7E0F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7F3E20C-B33C-4F9D-B154-0F7BBD408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197346"/>
            <a:ext cx="882996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Сначала команда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exec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задаёт перенаправление вывода из STDERR в файл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myerror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Затем вывод нескольких команд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echo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отправляется в STDOUT и выводится на экран. После этого команда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exec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задаёт отправку того, что попадает в STDOUT, в файл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myfile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и, наконец, мы пользуемся командой перенаправления в STDERR в команде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echo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что приводит к записи соответствующей строки в файл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myerror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Освоив это, вы сможете перенаправлять вывод туда, куда нужно. </a:t>
            </a:r>
          </a:p>
        </p:txBody>
      </p:sp>
    </p:spTree>
    <p:extLst>
      <p:ext uri="{BB962C8B-B14F-4D97-AF65-F5344CB8AC3E}">
        <p14:creationId xmlns:p14="http://schemas.microsoft.com/office/powerpoint/2010/main" val="464189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1B8B0-7FC2-4AE6-8B8F-997F6221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075821-10A0-48C5-95F4-FFE7C7E0F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7F3E20C-B33C-4F9D-B154-0F7BBD408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0"/>
            <a:ext cx="882996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/>
              <a:t>Перенаправление ввода в скриптах</a:t>
            </a:r>
          </a:p>
          <a:p>
            <a:br>
              <a:rPr lang="ru-RU" sz="2400" dirty="0"/>
            </a:br>
            <a:r>
              <a:rPr lang="ru-RU" sz="2400" dirty="0"/>
              <a:t>Для перенаправления ввода можно воспользоваться той же методикой, которую мы применяли для перенаправления вывода. Например, команда</a:t>
            </a:r>
            <a:r>
              <a:rPr lang="en-US" sz="2400" dirty="0"/>
              <a:t> exec </a:t>
            </a:r>
            <a:r>
              <a:rPr lang="ru-RU" sz="2400" dirty="0"/>
              <a:t>позволяет в качестве источника данных сделать какой-нибудь файл.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8E4D1A-AD0B-4244-9D65-CF8231E76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8324"/>
            <a:ext cx="2771775" cy="23526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CD4721E-B56B-4EA1-8AB6-E8B7EC7FF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4559170"/>
            <a:ext cx="88269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Если перенаправить ввод, сделав источником данных файл, то команда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read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при попытке прочитать данные из STDIN, будет читать их из файла, а не с клавиатуры. </a:t>
            </a:r>
          </a:p>
        </p:txBody>
      </p:sp>
    </p:spTree>
    <p:extLst>
      <p:ext uri="{BB962C8B-B14F-4D97-AF65-F5344CB8AC3E}">
        <p14:creationId xmlns:p14="http://schemas.microsoft.com/office/powerpoint/2010/main" val="154823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1B8B0-7FC2-4AE6-8B8F-997F6221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075821-10A0-48C5-95F4-FFE7C7E0F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7F3E20C-B33C-4F9D-B154-0F7BBD408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0"/>
            <a:ext cx="882996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/>
              <a:t>Создание собственного перенаправления вывода</a:t>
            </a:r>
          </a:p>
          <a:p>
            <a:br>
              <a:rPr lang="ru-RU" sz="2400" dirty="0"/>
            </a:br>
            <a:r>
              <a:rPr lang="ru-RU" sz="2400" dirty="0"/>
              <a:t>Перенаправляя ввод и вывод в сценариях, вы не ограничены тремя стандартными дескрипторами файлов. Как уже говорилось, можно иметь до девяти открытых дескрипторов. Остальные шесть, с номерами от 3 до 8, можно использовать для перенаправления ввода или вывода. Любой из них можно назначить файлу и использовать в коде скрипта.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Назначить дескриптор для вывода данных можно, используя команду </a:t>
            </a:r>
            <a:r>
              <a:rPr lang="en-US" sz="2400" dirty="0"/>
              <a:t>exec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F00271-3791-4A4C-BDC8-013933FE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4984"/>
            <a:ext cx="4705350" cy="158115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97D0F08-38FF-4B85-B64B-60F62A69E189}"/>
              </a:ext>
            </a:extLst>
          </p:cNvPr>
          <p:cNvSpPr/>
          <p:nvPr/>
        </p:nvSpPr>
        <p:spPr>
          <a:xfrm>
            <a:off x="-3048" y="5736134"/>
            <a:ext cx="88299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После запуска скрипта часть вывода попадёт на экран, часть — в файл с дескриптором</a:t>
            </a:r>
            <a:r>
              <a:rPr lang="en-US" sz="2400" dirty="0"/>
              <a:t> 3.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9156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1B8B0-7FC2-4AE6-8B8F-997F6221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075821-10A0-48C5-95F4-FFE7C7E0F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7F3E20C-B33C-4F9D-B154-0F7BBD408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0"/>
            <a:ext cx="882996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/>
              <a:t>Создание дескрипторов файлов для ввода данных</a:t>
            </a:r>
          </a:p>
          <a:p>
            <a:br>
              <a:rPr lang="ru-RU" sz="2400" dirty="0"/>
            </a:br>
            <a:r>
              <a:rPr lang="ru-RU" sz="2400" dirty="0"/>
              <a:t>Перенаправить ввод в скрипте можно точно так же, как и вывод. Сохраните</a:t>
            </a:r>
            <a:r>
              <a:rPr lang="en-US" sz="2400" dirty="0"/>
              <a:t> STDIN </a:t>
            </a:r>
            <a:r>
              <a:rPr lang="ru-RU" sz="2400" dirty="0"/>
              <a:t>в другом дескрипторе</a:t>
            </a:r>
            <a:r>
              <a:rPr lang="en-US" sz="2400" dirty="0"/>
              <a:t>, </a:t>
            </a:r>
            <a:r>
              <a:rPr lang="ru-RU" sz="2400" dirty="0"/>
              <a:t>прежде чем перенаправлять ввод данных.</a:t>
            </a:r>
          </a:p>
          <a:p>
            <a:r>
              <a:rPr lang="ru-RU" sz="2400" dirty="0"/>
              <a:t>После окончания чтения файла можно восстановить </a:t>
            </a:r>
            <a:r>
              <a:rPr lang="en-US" sz="2400" dirty="0"/>
              <a:t>STDIN </a:t>
            </a:r>
            <a:r>
              <a:rPr lang="ru-RU" sz="2400" dirty="0"/>
              <a:t>и пользоваться им как обычно.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543E40-1727-4F71-907A-B9D090A3D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7656"/>
            <a:ext cx="37338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6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1B8B0-7FC2-4AE6-8B8F-997F6221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075821-10A0-48C5-95F4-FFE7C7E0F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4B123C2-41F7-42D8-B6A7-B5EB2B938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7" y="0"/>
            <a:ext cx="882691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/>
              <a:t>Закрытие дескрипторов файлов</a:t>
            </a:r>
          </a:p>
          <a:p>
            <a:br>
              <a:rPr lang="ru-RU" sz="2400" dirty="0"/>
            </a:br>
            <a:r>
              <a:rPr lang="ru-RU" sz="2400" dirty="0"/>
              <a:t>Оболочка автоматически закрывает дескрипторы файлов после завершения работы скрипта. Однако, в некоторых случаях нужно закрывать дескрипторы вручную, до того, как скрипт закончит работу. Для того, чтобы закрыть дескриптор, его нужно перенаправить в </a:t>
            </a:r>
            <a:r>
              <a:rPr lang="en-US" sz="2400" dirty="0"/>
              <a:t>&amp;</a:t>
            </a:r>
            <a:r>
              <a:rPr lang="ru-RU" sz="2400" dirty="0"/>
              <a:t>-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114653-5E33-4AC2-983C-F1707790D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0987"/>
            <a:ext cx="3962400" cy="173355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78BB5A1-3608-4A70-970A-39C44FBF0CB5}"/>
              </a:ext>
            </a:extLst>
          </p:cNvPr>
          <p:cNvSpPr/>
          <p:nvPr/>
        </p:nvSpPr>
        <p:spPr>
          <a:xfrm>
            <a:off x="0" y="4394537"/>
            <a:ext cx="88238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Будьте внимательны, закрывая дескрипторы файлов в сценариях. Если вы отправляли данные в файл, потом закрыли дескриптор, потом — открыли снова, оболочка заменит существующий файл новым. То есть всё то, что было записано в этот файл ранее, будет утеряно.</a:t>
            </a:r>
          </a:p>
        </p:txBody>
      </p:sp>
    </p:spTree>
    <p:extLst>
      <p:ext uri="{BB962C8B-B14F-4D97-AF65-F5344CB8AC3E}">
        <p14:creationId xmlns:p14="http://schemas.microsoft.com/office/powerpoint/2010/main" val="523389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1B8B0-7FC2-4AE6-8B8F-997F6221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075821-10A0-48C5-95F4-FFE7C7E0F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71B00FDA-7B93-448B-900A-A1263E9A3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0681" y="151179"/>
            <a:ext cx="882691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Подавление вывода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Иногда надо сделать так, чтобы команды в скрипте, который, например, может исполняться как фоновый процесс, ничего не выводили на экран. Для этого можно перенаправить вывод в /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dev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null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Это — что-то вроде «чёрной дыры».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Вот, например, как подавить вывод сообщений об ошибках: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BC4C39-C2CB-42E5-9BE5-5F655BD3E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33675"/>
            <a:ext cx="3924300" cy="69532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8D17AA8-4EB9-406A-94D3-20F21AB01B74}"/>
              </a:ext>
            </a:extLst>
          </p:cNvPr>
          <p:cNvSpPr/>
          <p:nvPr/>
        </p:nvSpPr>
        <p:spPr>
          <a:xfrm>
            <a:off x="-80682" y="3216474"/>
            <a:ext cx="89075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Тот же подход используется, если, например, надо очистить файл, не удаляя его: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591D60-5FED-454F-A7E0-5A69BD07B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17527"/>
            <a:ext cx="24193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9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1B8B0-7FC2-4AE6-8B8F-997F6221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075821-10A0-48C5-95F4-FFE7C7E0F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D3A6FEB-59BD-47C7-BC76-1F4CE84EE4D6}"/>
              </a:ext>
            </a:extLst>
          </p:cNvPr>
          <p:cNvSpPr/>
          <p:nvPr/>
        </p:nvSpPr>
        <p:spPr>
          <a:xfrm>
            <a:off x="0" y="1"/>
            <a:ext cx="88302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Вы уже знакомы с двумя методами работы с тем, что выводят сценарии командной строки: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 - Отображение выводимых данных на экране.</a:t>
            </a:r>
          </a:p>
          <a:p>
            <a:r>
              <a:rPr lang="ru-RU" sz="2400" dirty="0"/>
              <a:t> - Перенаправление вывода в файл.</a:t>
            </a:r>
          </a:p>
          <a:p>
            <a:br>
              <a:rPr lang="ru-RU" sz="2400" dirty="0"/>
            </a:br>
            <a:r>
              <a:rPr lang="ru-RU" sz="2400" dirty="0"/>
              <a:t>Иногда что-то надо показать на экране, а что-то — записать в файл, поэтому нужно разобраться с тем, как в </a:t>
            </a:r>
            <a:r>
              <a:rPr lang="ru-RU" sz="2400" dirty="0" err="1"/>
              <a:t>Linux</a:t>
            </a:r>
            <a:r>
              <a:rPr lang="ru-RU" sz="2400" dirty="0"/>
              <a:t> обрабатывается ввод и вывод, а значит — научиться отправлять результаты работы сценариев туда, куда нужно.</a:t>
            </a:r>
          </a:p>
        </p:txBody>
      </p:sp>
    </p:spTree>
    <p:extLst>
      <p:ext uri="{BB962C8B-B14F-4D97-AF65-F5344CB8AC3E}">
        <p14:creationId xmlns:p14="http://schemas.microsoft.com/office/powerpoint/2010/main" val="294049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1B8B0-7FC2-4AE6-8B8F-997F6221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075821-10A0-48C5-95F4-FFE7C7E0F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198D61E-4020-45A6-8A6E-909DE4FFAEFE}"/>
              </a:ext>
            </a:extLst>
          </p:cNvPr>
          <p:cNvSpPr/>
          <p:nvPr/>
        </p:nvSpPr>
        <p:spPr>
          <a:xfrm>
            <a:off x="0" y="0"/>
            <a:ext cx="885712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Стандартные дескрипторы файлов</a:t>
            </a:r>
          </a:p>
          <a:p>
            <a:br>
              <a:rPr lang="ru-RU" sz="2800" dirty="0"/>
            </a:br>
            <a:r>
              <a:rPr lang="ru-RU" sz="2800" dirty="0"/>
              <a:t>Всё в </a:t>
            </a:r>
            <a:r>
              <a:rPr lang="ru-RU" sz="2800" dirty="0" err="1"/>
              <a:t>Linux</a:t>
            </a:r>
            <a:r>
              <a:rPr lang="ru-RU" sz="2800" dirty="0"/>
              <a:t> — это файлы, в том числе — ввод и вывод. Операционная система идентифицирует файлы с использованием дескрипторов.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Каждому процессу позволено иметь до девяти открытых дескрипторов файлов. Оболочка </a:t>
            </a:r>
            <a:r>
              <a:rPr lang="ru-RU" sz="2800" dirty="0" err="1"/>
              <a:t>bash</a:t>
            </a:r>
            <a:r>
              <a:rPr lang="ru-RU" sz="2800" dirty="0"/>
              <a:t> резервирует первые три дескриптора с идентификаторами 0, 1 и 2. Вот что они означают</a:t>
            </a:r>
            <a:r>
              <a:rPr lang="en-US" sz="2800" dirty="0"/>
              <a:t>:</a:t>
            </a:r>
            <a:endParaRPr lang="ru-RU" sz="2800" dirty="0"/>
          </a:p>
          <a:p>
            <a:endParaRPr lang="en-US" sz="2800" dirty="0"/>
          </a:p>
          <a:p>
            <a:r>
              <a:rPr lang="en-US" sz="2800" dirty="0"/>
              <a:t> - 0,</a:t>
            </a:r>
            <a:r>
              <a:rPr lang="ru-RU" sz="2800" dirty="0"/>
              <a:t> </a:t>
            </a:r>
            <a:r>
              <a:rPr lang="en-US" sz="2800" dirty="0"/>
              <a:t>STDIN – </a:t>
            </a:r>
            <a:r>
              <a:rPr lang="ru-RU" sz="2800" dirty="0"/>
              <a:t>Стандартный поток ввода</a:t>
            </a:r>
            <a:r>
              <a:rPr lang="en-US" sz="2800" dirty="0"/>
              <a:t>;</a:t>
            </a:r>
            <a:endParaRPr lang="ru-RU" sz="2800" dirty="0"/>
          </a:p>
          <a:p>
            <a:r>
              <a:rPr lang="ru-RU" sz="2800" dirty="0"/>
              <a:t> - 1</a:t>
            </a:r>
            <a:r>
              <a:rPr lang="en-US" sz="2800" dirty="0"/>
              <a:t>,STDOUT – </a:t>
            </a:r>
            <a:r>
              <a:rPr lang="ru-RU" sz="2800" dirty="0"/>
              <a:t>Стандартный поток вывода</a:t>
            </a:r>
            <a:r>
              <a:rPr lang="en-US" sz="2800" dirty="0"/>
              <a:t>;</a:t>
            </a:r>
            <a:endParaRPr lang="ru-RU" sz="2800" dirty="0"/>
          </a:p>
          <a:p>
            <a:r>
              <a:rPr lang="ru-RU" sz="2800" dirty="0"/>
              <a:t> - 2</a:t>
            </a:r>
            <a:r>
              <a:rPr lang="en-US" sz="2800" dirty="0"/>
              <a:t>, STDERR – </a:t>
            </a:r>
            <a:r>
              <a:rPr lang="ru-RU" sz="2800" dirty="0"/>
              <a:t>Стандартный поток ошибок</a:t>
            </a:r>
            <a:r>
              <a:rPr lang="en-US" sz="2800" dirty="0"/>
              <a:t>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4607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1B8B0-7FC2-4AE6-8B8F-997F6221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075821-10A0-48C5-95F4-FFE7C7E0F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AB5E773-5C54-423F-85B6-CDA46174F1CF}"/>
              </a:ext>
            </a:extLst>
          </p:cNvPr>
          <p:cNvSpPr/>
          <p:nvPr/>
        </p:nvSpPr>
        <p:spPr>
          <a:xfrm>
            <a:off x="-1" y="0"/>
            <a:ext cx="88212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STDIN</a:t>
            </a:r>
            <a:endParaRPr lang="ru-RU" sz="2400" b="1" dirty="0"/>
          </a:p>
          <a:p>
            <a:endParaRPr lang="ru-RU" sz="2400" b="1" dirty="0"/>
          </a:p>
          <a:p>
            <a:r>
              <a:rPr lang="en-US" sz="2400" dirty="0"/>
              <a:t>STDIN - </a:t>
            </a:r>
            <a:r>
              <a:rPr lang="ru-RU" sz="2400" dirty="0"/>
              <a:t>это стандартный поток ввода оболочки. Для терминала стандартный ввод — это клавиатура. Когда в сценариях используют символ перенаправления ввода —</a:t>
            </a:r>
            <a:r>
              <a:rPr lang="en-US" sz="2400" dirty="0"/>
              <a:t> &lt; , </a:t>
            </a:r>
            <a:r>
              <a:rPr lang="ru-RU" sz="2400" dirty="0" err="1"/>
              <a:t>Linux</a:t>
            </a:r>
            <a:r>
              <a:rPr lang="ru-RU" sz="2400" dirty="0"/>
              <a:t> заменяет дескриптор файла стандартного ввода на тот, который указан в команде. Система читает файл и обрабатывает данные так, будто они введены с клавиатуры.</a:t>
            </a:r>
            <a:br>
              <a:rPr lang="ru-RU" sz="2400" dirty="0"/>
            </a:br>
            <a:r>
              <a:rPr lang="ru-RU" sz="2400" dirty="0"/>
              <a:t>Многие команды </a:t>
            </a:r>
            <a:r>
              <a:rPr lang="ru-RU" sz="2400" dirty="0" err="1"/>
              <a:t>bash</a:t>
            </a:r>
            <a:r>
              <a:rPr lang="ru-RU" sz="2400" dirty="0"/>
              <a:t> принимают ввод из</a:t>
            </a:r>
            <a:r>
              <a:rPr lang="en-US" sz="2400" dirty="0"/>
              <a:t> STDIN</a:t>
            </a:r>
            <a:r>
              <a:rPr lang="ru-RU" sz="2400" dirty="0"/>
              <a:t>, если в командной строке не указан файл, из которого надо брать данные. Например, это справедливо для команды</a:t>
            </a:r>
            <a:r>
              <a:rPr lang="en-US" sz="2400" dirty="0"/>
              <a:t> cat. </a:t>
            </a:r>
            <a:r>
              <a:rPr lang="ru-RU" sz="2400" dirty="0"/>
              <a:t>Когда вы вводите команду</a:t>
            </a:r>
            <a:r>
              <a:rPr lang="en-US" sz="2400" dirty="0"/>
              <a:t> cat </a:t>
            </a:r>
            <a:r>
              <a:rPr lang="ru-RU" sz="2400" dirty="0"/>
              <a:t>не задавая параметров она запрашивает ввод с клавиатуры, то есть через </a:t>
            </a:r>
            <a:r>
              <a:rPr lang="en-US" sz="2400" dirty="0"/>
              <a:t>STDIN. </a:t>
            </a:r>
            <a:r>
              <a:rPr lang="ru-RU" sz="2400" dirty="0"/>
              <a:t>После того как вы вводите определенную строку</a:t>
            </a:r>
            <a:r>
              <a:rPr lang="en-US" sz="2400" dirty="0"/>
              <a:t>, cat </a:t>
            </a:r>
            <a:r>
              <a:rPr lang="ru-RU" sz="2400" dirty="0"/>
              <a:t>просто выводит ее на экран.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327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1B8B0-7FC2-4AE6-8B8F-997F6221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075821-10A0-48C5-95F4-FFE7C7E0F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AB5E773-5C54-423F-85B6-CDA46174F1CF}"/>
              </a:ext>
            </a:extLst>
          </p:cNvPr>
          <p:cNvSpPr/>
          <p:nvPr/>
        </p:nvSpPr>
        <p:spPr>
          <a:xfrm>
            <a:off x="-1" y="0"/>
            <a:ext cx="882127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STDOUT</a:t>
            </a:r>
          </a:p>
          <a:p>
            <a:endParaRPr lang="ru-RU" sz="2400" b="1" dirty="0"/>
          </a:p>
          <a:p>
            <a:r>
              <a:rPr lang="en-US" sz="2400" dirty="0"/>
              <a:t>STDOUT - </a:t>
            </a:r>
            <a:r>
              <a:rPr lang="ru-RU" sz="2400" dirty="0"/>
              <a:t>стандартный поток вывода оболочки. По умолчанию это — экран. Большинство </a:t>
            </a:r>
            <a:r>
              <a:rPr lang="ru-RU" sz="2400" dirty="0" err="1"/>
              <a:t>bash</a:t>
            </a:r>
            <a:r>
              <a:rPr lang="ru-RU" sz="2400" dirty="0"/>
              <a:t>-команд выводят данные в</a:t>
            </a:r>
            <a:r>
              <a:rPr lang="en-US" sz="2400" dirty="0"/>
              <a:t> STDOUT</a:t>
            </a:r>
            <a:r>
              <a:rPr lang="ru-RU" sz="2400" dirty="0"/>
              <a:t>, что приводит к их появлению в консоли. Данные можно перенаправить в файл, присоединяя их к его содержимому, для этого служит команда</a:t>
            </a:r>
            <a:r>
              <a:rPr lang="en-US" sz="2400" dirty="0"/>
              <a:t> &gt;&gt;.</a:t>
            </a:r>
          </a:p>
          <a:p>
            <a:r>
              <a:rPr lang="ru-RU" sz="2400" dirty="0"/>
              <a:t>Итак, у нас есть некий файл с данными, к которому мы можем добавить другие данные с помощью этой команды:</a:t>
            </a:r>
            <a:r>
              <a:rPr lang="en-US" sz="2400" dirty="0"/>
              <a:t> </a:t>
            </a:r>
            <a:r>
              <a:rPr lang="en-US" sz="2400" dirty="0" err="1"/>
              <a:t>pwd</a:t>
            </a:r>
            <a:r>
              <a:rPr lang="en-US" sz="2400" dirty="0"/>
              <a:t> &gt;&gt; </a:t>
            </a:r>
            <a:r>
              <a:rPr lang="en-US" sz="2400" dirty="0" err="1"/>
              <a:t>myfile</a:t>
            </a:r>
            <a:endParaRPr lang="en-US" sz="2400" dirty="0"/>
          </a:p>
          <a:p>
            <a:r>
              <a:rPr lang="ru-RU" sz="2400" dirty="0"/>
              <a:t>То, что выведет</a:t>
            </a:r>
            <a:r>
              <a:rPr lang="en-US" sz="2400" dirty="0"/>
              <a:t> </a:t>
            </a:r>
            <a:r>
              <a:rPr lang="en-US" sz="2400" dirty="0" err="1"/>
              <a:t>pwd</a:t>
            </a:r>
            <a:r>
              <a:rPr lang="en-US" sz="2400" dirty="0"/>
              <a:t> </a:t>
            </a:r>
            <a:r>
              <a:rPr lang="ru-RU" sz="2400" dirty="0"/>
              <a:t>будет добавлено к файлу </a:t>
            </a:r>
            <a:r>
              <a:rPr lang="en-US" sz="2400" dirty="0" err="1"/>
              <a:t>myfile</a:t>
            </a:r>
            <a:r>
              <a:rPr lang="en-US" sz="2400" dirty="0"/>
              <a:t> </a:t>
            </a:r>
            <a:r>
              <a:rPr lang="ru-RU" sz="2400" dirty="0"/>
              <a:t>при этом данные которые там уже были никуда не денутся.</a:t>
            </a:r>
            <a:endParaRPr lang="en-US" sz="2400" dirty="0"/>
          </a:p>
          <a:p>
            <a:r>
              <a:rPr lang="ru-RU" sz="2400" dirty="0"/>
              <a:t>Пока всё хорошо, но что если попытаться выполнить что-то вроде показанного ниже, обратившись к несуществующему файлу</a:t>
            </a:r>
            <a:r>
              <a:rPr lang="en-US" sz="2400" dirty="0"/>
              <a:t> </a:t>
            </a:r>
            <a:r>
              <a:rPr lang="ru-RU" sz="2400" dirty="0"/>
              <a:t>задумывая всё это для того, чтобы в файл </a:t>
            </a:r>
            <a:r>
              <a:rPr lang="en-US" sz="2400" dirty="0" err="1"/>
              <a:t>myfile</a:t>
            </a:r>
            <a:r>
              <a:rPr lang="en-US" sz="2400" dirty="0"/>
              <a:t> </a:t>
            </a:r>
            <a:r>
              <a:rPr lang="ru-RU" sz="2400" dirty="0"/>
              <a:t>попало сообщение об ошибке например</a:t>
            </a:r>
            <a:r>
              <a:rPr lang="en-US" sz="2400" dirty="0"/>
              <a:t>: ls –l </a:t>
            </a:r>
            <a:r>
              <a:rPr lang="en-US" sz="2400" dirty="0" err="1"/>
              <a:t>xfile</a:t>
            </a:r>
            <a:r>
              <a:rPr lang="en-US" sz="2400" dirty="0"/>
              <a:t> &gt;&gt; </a:t>
            </a:r>
            <a:r>
              <a:rPr lang="en-US" sz="2400" dirty="0" err="1"/>
              <a:t>myfile</a:t>
            </a:r>
            <a:r>
              <a:rPr lang="en-US" sz="2400" dirty="0"/>
              <a:t>. </a:t>
            </a:r>
            <a:r>
              <a:rPr lang="ru-RU" sz="2400" dirty="0"/>
              <a:t>В таком случае сообщения об ошибке появятся на экране и не будут добавлены в файл.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714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1B8B0-7FC2-4AE6-8B8F-997F6221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075821-10A0-48C5-95F4-FFE7C7E0F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AB5E773-5C54-423F-85B6-CDA46174F1CF}"/>
              </a:ext>
            </a:extLst>
          </p:cNvPr>
          <p:cNvSpPr/>
          <p:nvPr/>
        </p:nvSpPr>
        <p:spPr>
          <a:xfrm>
            <a:off x="-1" y="0"/>
            <a:ext cx="882127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STDERR</a:t>
            </a:r>
          </a:p>
          <a:p>
            <a:endParaRPr lang="ru-RU" sz="2400" b="1" dirty="0"/>
          </a:p>
          <a:p>
            <a:r>
              <a:rPr lang="en-US" sz="2400" dirty="0"/>
              <a:t>STDERR - </a:t>
            </a:r>
            <a:r>
              <a:rPr lang="ru-RU" sz="2400" dirty="0"/>
              <a:t>представляет собой стандартный поток ошибок оболочки. По умолчанию этот дескриптор указывает на то же самое, на что указывает </a:t>
            </a:r>
            <a:r>
              <a:rPr lang="en-US" sz="2400" dirty="0"/>
              <a:t>STDOUT</a:t>
            </a:r>
            <a:r>
              <a:rPr lang="ru-RU" sz="2400" dirty="0"/>
              <a:t>, именно поэтому при возникновении ошибки мы видим сообщение на экране.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Итак, предположим, что надо перенаправить сообщения об ошибках, скажем, в лог-файл, или куда-нибудь ещё, вместо того, чтобы выводить их на экран.</a:t>
            </a:r>
            <a:endParaRPr lang="en-US" sz="2400" dirty="0"/>
          </a:p>
          <a:p>
            <a:r>
              <a:rPr lang="ru-RU" sz="2400" dirty="0"/>
              <a:t>Как вы уже знаете, дескриптор файла</a:t>
            </a:r>
            <a:r>
              <a:rPr lang="en-US" sz="2400" dirty="0"/>
              <a:t> STDERR -2</a:t>
            </a:r>
            <a:r>
              <a:rPr lang="ru-RU" sz="2400" dirty="0"/>
              <a:t>. Мы можем перенаправить ошибки, разместив этот дескриптор перед командой перенаправления:</a:t>
            </a:r>
            <a:endParaRPr lang="en-US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7EF567-AAE6-4837-AAA1-E437BC4A0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11097"/>
            <a:ext cx="23145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5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1B8B0-7FC2-4AE6-8B8F-997F6221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075821-10A0-48C5-95F4-FFE7C7E0F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AB5E773-5C54-423F-85B6-CDA46174F1CF}"/>
              </a:ext>
            </a:extLst>
          </p:cNvPr>
          <p:cNvSpPr/>
          <p:nvPr/>
        </p:nvSpPr>
        <p:spPr>
          <a:xfrm>
            <a:off x="-1" y="0"/>
            <a:ext cx="88212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Перенаправление потоков ошибок и вывода</a:t>
            </a:r>
          </a:p>
          <a:p>
            <a:br>
              <a:rPr lang="ru-RU" sz="2400" dirty="0"/>
            </a:br>
            <a:r>
              <a:rPr lang="ru-RU" sz="2400" dirty="0"/>
              <a:t>При написании сценариев командной строки может возникнуть ситуация, когда нужно организовать и перенаправление сообщений об ошибках, и перенаправление стандартного вывода. Для того, чтобы этого добиться, нужно использовать команды перенаправления для соответствующих дескрипторов с указанием файлов, куда должны попадать ошибки и стандартный вывод: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5E2BFA-CC99-4301-A922-59BD37430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43307"/>
            <a:ext cx="6219825" cy="676275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83E4222-8F6A-4AD7-A817-CE39ABDEF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49963"/>
            <a:ext cx="882127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Оболочка перенаправит то, что команда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обычно отправляет в STDOUT, в файл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correctcontent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благодаря конструкции 1&gt;. Сообщения об ошибках, которые попали бы в STDERR, оказываются в файле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errorcontent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из-за команды перенаправления 2&gt;.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Если надо, и STDERR, и STDOUT можно перенаправить в один и тот же файл, воспользовавшись командой &amp;&gt;: </a:t>
            </a:r>
          </a:p>
        </p:txBody>
      </p:sp>
    </p:spTree>
    <p:extLst>
      <p:ext uri="{BB962C8B-B14F-4D97-AF65-F5344CB8AC3E}">
        <p14:creationId xmlns:p14="http://schemas.microsoft.com/office/powerpoint/2010/main" val="39633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1B8B0-7FC2-4AE6-8B8F-997F6221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075821-10A0-48C5-95F4-FFE7C7E0F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3BC18E1-9ED7-430F-9D5E-BD81FD0115FC}"/>
              </a:ext>
            </a:extLst>
          </p:cNvPr>
          <p:cNvSpPr/>
          <p:nvPr/>
        </p:nvSpPr>
        <p:spPr>
          <a:xfrm>
            <a:off x="-3046" y="0"/>
            <a:ext cx="88332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Перенаправление вывода в скриптах</a:t>
            </a:r>
          </a:p>
          <a:p>
            <a:br>
              <a:rPr lang="ru-RU" sz="2400" dirty="0"/>
            </a:br>
            <a:r>
              <a:rPr lang="ru-RU" sz="2400" dirty="0"/>
              <a:t>Существует два метода перенаправления вывода в сценариях командной строки:</a:t>
            </a:r>
            <a:br>
              <a:rPr lang="ru-RU" sz="2400" dirty="0"/>
            </a:br>
            <a:br>
              <a:rPr lang="ru-RU" sz="2400" dirty="0"/>
            </a:br>
            <a:r>
              <a:rPr lang="en-US" sz="2400" dirty="0"/>
              <a:t> - </a:t>
            </a:r>
            <a:r>
              <a:rPr lang="ru-RU" sz="2400" dirty="0"/>
              <a:t>Временное перенаправление, или перенаправление вывода одной строки.</a:t>
            </a:r>
          </a:p>
          <a:p>
            <a:r>
              <a:rPr lang="en-US" sz="2400" dirty="0"/>
              <a:t> - </a:t>
            </a:r>
            <a:r>
              <a:rPr lang="ru-RU" sz="2400" dirty="0"/>
              <a:t>Постоянное перенаправление, или перенаправление всего вывода в скрипте либо в какой-то его части.</a:t>
            </a:r>
          </a:p>
        </p:txBody>
      </p:sp>
    </p:spTree>
    <p:extLst>
      <p:ext uri="{BB962C8B-B14F-4D97-AF65-F5344CB8AC3E}">
        <p14:creationId xmlns:p14="http://schemas.microsoft.com/office/powerpoint/2010/main" val="403995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1B8B0-7FC2-4AE6-8B8F-997F6221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075821-10A0-48C5-95F4-FFE7C7E0F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F648064-DB7C-4655-8013-162DC0E4B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3023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Временное перенаправление вывода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 скрипте можно перенаправить вывод отдельной строки в STDERR. Для того, чтобы это сделать, достаточно использовать команду перенаправления, указав дескриптор STDERR, при этом перед номером дескриптора надо поставить символ амперсанда (&amp;):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E9D13A-98A1-40A8-BB27-0ADBB198E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7656"/>
            <a:ext cx="2857500" cy="120015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1AF5433-7A6C-4EBC-9452-DCF3504CC5FD}"/>
              </a:ext>
            </a:extLst>
          </p:cNvPr>
          <p:cNvSpPr/>
          <p:nvPr/>
        </p:nvSpPr>
        <p:spPr>
          <a:xfrm>
            <a:off x="0" y="3691652"/>
            <a:ext cx="88302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Если запустить скрипт, обе строки попадут на экран, так как, как вы уже знаете, по умолчанию ошибки выводятся туда же, куда и обычные данные.</a:t>
            </a:r>
            <a:endParaRPr lang="en-US" sz="2400" dirty="0"/>
          </a:p>
          <a:p>
            <a:r>
              <a:rPr lang="ru-RU" sz="2400" dirty="0"/>
              <a:t>Если мы хотим запустить скрипт так чтобы ошибки попали в файл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A7D67D4-EAC5-4642-B88F-417A97DD0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" y="5195887"/>
            <a:ext cx="22479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07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1276</Words>
  <Application>Microsoft Office PowerPoint</Application>
  <PresentationFormat>Широкоэкранный</PresentationFormat>
  <Paragraphs>51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2023-04-23T14:13:17Z</dcterms:created>
  <dcterms:modified xsi:type="dcterms:W3CDTF">2023-04-23T15:11:33Z</dcterms:modified>
</cp:coreProperties>
</file>