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D1B2-141D-42D2-B1B3-773D9619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AEB8C-CB09-49F9-B9F3-6479C59CF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422D9-D3A9-43DE-B5DF-9328F07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4F6E1-3826-425F-B9A8-7C9BF19C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F3E9E-1C4C-454E-AC46-3E9F4C8C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3B7F7-27E6-4DAA-853B-5837406D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E79FC-E5C2-4DE6-905D-A2C2AAA6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BBCE3-DA8A-48DF-9FA8-4C28E7EC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80BA4-AEA5-44ED-BA9F-D218C86E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3BF85-0315-41AC-8B26-0AF62D90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0D9090-B9FD-4229-9CB0-A4E34BCEF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C962FA-8378-4365-AC22-CC2906EF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EA1D2-0A6B-4862-9CA1-DD234B17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86CEA-2E3E-4A0A-8A0A-B8052BA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12A1B-6D64-4340-9DCA-5D15CF96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01BEE-4A54-4336-A21B-6AE867DC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F9379-CED7-41DF-8547-5BE44B21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49458-A639-45B2-9E99-B84D2FF6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2E63F-0DAD-4CC4-A4A5-3BCA9C30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80423-CC70-418B-86CA-2246A3B5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0922B-A05C-4AE3-8511-B1F9A0D6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2516A-8071-48B7-98C6-9C810D7F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CC2CA-9822-4E51-BD00-784C5747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29756-FF50-480B-964B-0AD41333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03D44-F552-4BC6-9FC3-8DAD5B30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5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3658A-BB69-4FB2-A982-15AA20A5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25949-8BC3-4CEA-B799-B8402BF2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E9AFD2-2374-4384-AD25-6EDC8EA24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943AAD-C00C-477A-98C5-EBA02C2B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2EEEF8-D59F-4DC9-9FE5-8AF89AA7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5F57A-E0A6-492F-8E56-41E28EC1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4AAA-BEF9-4649-AC33-40A79BFC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5ADF55-8D8D-4D82-9A5B-62D50318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57E97C-15B1-4A72-A2C5-E5985A3B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A58C30-679B-47F1-B885-BA0F3BF94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4F0932-5097-4DC2-9A32-94C3F20E1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2C7C55-2FCE-4991-97AE-0A254565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E471E5-676D-4F88-A49E-FB43FB8D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A48B03-D250-4C1B-BB9D-2C3CFA6D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0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F8F66-CA64-4D88-BB0E-2250E9F5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1FB0BC-7DF2-4750-9734-BC75BAA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3BCA47-A742-4313-8D70-71D17142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6D0E9D-32EC-470C-81D6-3760618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2D08CF-AC2D-4E56-8858-F36B3405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067E20-E983-4657-9959-E460BBF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747A43-3937-4B40-AE7C-063BB30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4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5543-C2D6-45E0-A0DB-B9ADA0CE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E4FF7-B2BE-48BF-AE84-654C225C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E479B0-90A9-4611-8946-B85AD290B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B7AEC-22F9-4FAC-938F-8C5C93E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D69962-7F11-41FF-B90D-E3BE9042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21EE3C-C1F8-499E-A75E-AE44DDDD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3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8BDFD-2534-45FF-8AB0-8441104F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1625A8-1D7D-4282-96C0-5AFF455EA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D29580-2916-48C6-968F-EEF619BE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FC670-F63D-47DD-874E-31383D02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F6A576-D226-45BD-9EAB-9429BDA3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2257D9-E50D-4A90-B71B-2ED3507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3BB36-5271-4F6C-93C0-FEF809FE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7B2F1B-E394-4144-8403-4D7DC061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C4B0A-2EAC-43D2-8170-C86D42E4B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D05-E838-4FE5-8A13-2D1ACF8A111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9D5A2-06E8-4616-9BB5-3A6095E24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C8A16-3ECE-4EC1-94D6-4C76F5BF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6C6-29A0-4242-8BD2-6E12FE933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D609C-A9F6-4413-80E6-C74502FD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238838-9295-4ACA-9251-5F77AECC3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464E6-8FB1-4DFE-881B-41CF8BD2D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BDE44-FF18-4D2B-B06A-DBEC1F78D89B}"/>
              </a:ext>
            </a:extLst>
          </p:cNvPr>
          <p:cNvSpPr txBox="1"/>
          <p:nvPr/>
        </p:nvSpPr>
        <p:spPr>
          <a:xfrm>
            <a:off x="567244" y="2828835"/>
            <a:ext cx="7899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Bash.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Параметры и ключи командной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46858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808F-A9EF-404B-AE6B-D6DC2B3E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3C5314-8D34-4BCC-93F7-AF280177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9C3663-C3ED-4EBB-BE6C-6CD97A80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3028950" cy="23526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4A5BC6-AEE9-48FB-A0E1-1CCCCE00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2257799"/>
            <a:ext cx="88299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 задействует цикл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проверяя длину значения первого параметра. Когда длина станет равна нулю, происходит выход из цикла. После проверки первого параметра и вывода его на экран, вызывается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shift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которая сдвигает значения параметров на одну позицию.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9D348-6416-49C0-A4DC-97A88CE05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" y="4192402"/>
            <a:ext cx="6076950" cy="1143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AE0DE91-8DFA-476A-90B7-A97BCBFB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" y="5335402"/>
            <a:ext cx="88269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Используя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shift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помните о том, что при каждом её вызове значение переменной $1 безвозвратно теряется. </a:t>
            </a:r>
          </a:p>
        </p:txBody>
      </p:sp>
    </p:spTree>
    <p:extLst>
      <p:ext uri="{BB962C8B-B14F-4D97-AF65-F5344CB8AC3E}">
        <p14:creationId xmlns:p14="http://schemas.microsoft.com/office/powerpoint/2010/main" val="125239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B92C1-B73E-4AFD-94F7-4ACCD2FF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F042A-87F8-4D6D-A643-91CEAD86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D2E5F9-0137-44AB-AF16-0E835F307707}"/>
              </a:ext>
            </a:extLst>
          </p:cNvPr>
          <p:cNvSpPr/>
          <p:nvPr/>
        </p:nvSpPr>
        <p:spPr>
          <a:xfrm>
            <a:off x="-1" y="0"/>
            <a:ext cx="882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Ключи командной строки</a:t>
            </a:r>
          </a:p>
          <a:p>
            <a:br>
              <a:rPr lang="ru-RU" sz="2400" dirty="0"/>
            </a:br>
            <a:r>
              <a:rPr lang="ru-RU" sz="2400" dirty="0"/>
              <a:t>Ключи командной строки обычно выглядят как буквы, перед которыми ставится тире. Они служат для управления сценариями. Рассмотрим такой пример: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043FA6-C15A-4AD2-9F89-FED8716A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992"/>
            <a:ext cx="3371850" cy="3581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605D9A-419C-4183-B04B-7F7A00B8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528" y="1866340"/>
            <a:ext cx="2543175" cy="704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FFA724-6062-479D-A3C1-2B0756CBB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54031"/>
            <a:ext cx="6257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669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В этом скрипте используется конструкция </a:t>
            </a:r>
            <a:r>
              <a:rPr lang="en-US" sz="2400" dirty="0"/>
              <a:t>case</a:t>
            </a:r>
            <a:r>
              <a:rPr lang="ru-RU" sz="2400" dirty="0"/>
              <a:t>, которая сверяет переданный ей ключ со списком обрабатываемых скриптом ключей. Если переданное значение нашлось в этом списке, выполняется соответствующая ветвь кода. Если при вызове скрипта будет использован любой ключ, обработка которого не предусмотрена, будет исполнена ветвь «*».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86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4204"/>
            <a:ext cx="886690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Как различать ключи и параметры</a:t>
            </a:r>
          </a:p>
          <a:p>
            <a:br>
              <a:rPr lang="ru-RU" sz="2400" dirty="0"/>
            </a:br>
            <a:r>
              <a:rPr lang="ru-RU" sz="2400" dirty="0"/>
              <a:t>Часто при написании </a:t>
            </a:r>
            <a:r>
              <a:rPr lang="ru-RU" sz="2400" dirty="0" err="1"/>
              <a:t>bash</a:t>
            </a:r>
            <a:r>
              <a:rPr lang="ru-RU" sz="2400" dirty="0"/>
              <a:t>-скриптов возникает ситуация, когда надо использовать и параметры командной строки, и ключи. Стандартный способ это сделать заключается в применении специальной последовательности символов, которая сообщает скрипту о том, когда заканчиваются ключи и начинаются обычные параметры.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Эта последовательность — двойное тире (--). Оболочка использует её для указания позиции, на которой заканчивается список ключей. После того, как скрипт обнаружит признак окончания ключей, то, что осталось, можно, не опасаясь ошибок, обрабатывать как параметры, а не как ключи. Рассмотрим пример: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1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8F60D-9F48-4D93-9E2B-61823403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0425" cy="5105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500815-9E4B-4E23-A70D-F2158AB8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05400"/>
            <a:ext cx="7048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669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Обработка ключей со значениями</a:t>
            </a:r>
          </a:p>
          <a:p>
            <a:br>
              <a:rPr lang="ru-RU" sz="2400" dirty="0"/>
            </a:br>
            <a:r>
              <a:rPr lang="ru-RU" sz="2400" dirty="0"/>
              <a:t>По мере усложнения ваших скриптов, вы столкнётесь с ситуациями, когда обычных ключей уже недостаточно, а значит, нужно будет использовать ключи с некими значениями. Например, вызов сценария в котором используется подобная возможность, выглядит так: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92FAFE-9C3C-4FEC-A204-F18868A1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7656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85A606-EF5E-49FB-B6D5-7D45EA8C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76850" cy="57054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CDC26-B444-4DF0-9FE8-B888CF92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0400"/>
            <a:ext cx="6324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184666"/>
            <a:ext cx="88669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Использование стандартных ключей</a:t>
            </a:r>
            <a:br>
              <a:rPr lang="ru-RU" sz="2400" dirty="0"/>
            </a:br>
            <a:r>
              <a:rPr lang="ru-RU" sz="2400" dirty="0"/>
              <a:t>При написании </a:t>
            </a:r>
            <a:r>
              <a:rPr lang="ru-RU" sz="2400" dirty="0" err="1"/>
              <a:t>bash</a:t>
            </a:r>
            <a:r>
              <a:rPr lang="ru-RU" sz="2400" dirty="0"/>
              <a:t>-скриптов вы можете выбирать любые буквы для ключей командной строки и произвольно задавать реакцию скрипта на эти ключи. Однако, в мире </a:t>
            </a:r>
            <a:r>
              <a:rPr lang="ru-RU" sz="2400" dirty="0" err="1"/>
              <a:t>Linux</a:t>
            </a:r>
            <a:r>
              <a:rPr lang="ru-RU" sz="2400" dirty="0"/>
              <a:t> значения некоторых ключей стали чем-то вроде стандарта, которого полезно придерживаться. Вот список этих ключей:</a:t>
            </a:r>
            <a:br>
              <a:rPr lang="ru-RU" sz="2400" dirty="0"/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1648B-3046-41EF-9C63-D31A4FDE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1871"/>
            <a:ext cx="5868724" cy="4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6690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Получение данных от пользователя</a:t>
            </a:r>
          </a:p>
          <a:p>
            <a:br>
              <a:rPr lang="ru-RU" sz="2400" dirty="0"/>
            </a:br>
            <a:r>
              <a:rPr lang="ru-RU" sz="2400" dirty="0"/>
              <a:t>Ключи и параметры командной строки — это отличный способ получить данные от того, кто пользуется скриптом, однако в некоторых случаях нужно больше интерактивности.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Иногда сценарии нуждаются в данных, которые пользователь должен ввести во время выполнения программы. Именно для этой цели в оболочке </a:t>
            </a:r>
            <a:r>
              <a:rPr lang="ru-RU" sz="2400" dirty="0" err="1"/>
              <a:t>bash</a:t>
            </a:r>
            <a:r>
              <a:rPr lang="ru-RU" sz="2400" dirty="0"/>
              <a:t> имеется команда</a:t>
            </a:r>
            <a:r>
              <a:rPr lang="en-US" sz="2400" dirty="0"/>
              <a:t> read.</a:t>
            </a:r>
          </a:p>
          <a:p>
            <a:r>
              <a:rPr lang="ru-RU" sz="2400" dirty="0"/>
              <a:t>Эта команда позволяет принимать введённые данные либо со стандартного ввода (с клавиатуры), либо используя другие дескрипторы файлов. После получения данных, эта команда помещает их в переменную: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761420-9003-48EB-A420-BF08832F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3647"/>
            <a:ext cx="4114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833A181-713B-40D8-B477-DA288581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2161"/>
            <a:ext cx="88638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Обратите внимание на то, что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echo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которая выводит приглашение, вызывается с ключом -n. Это приводит к тому, что в конце приглашения не выводится знак перевода строки, что позволяет пользователю скрипта вводить данные там же, где расположено приглашение, а не на следующей строке.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AEAD6-A98B-49DB-839F-0357AEEC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" y="1916163"/>
            <a:ext cx="5133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4626E-2840-483F-AA0F-AA0B38D40FF4}"/>
              </a:ext>
            </a:extLst>
          </p:cNvPr>
          <p:cNvSpPr txBox="1"/>
          <p:nvPr/>
        </p:nvSpPr>
        <p:spPr>
          <a:xfrm>
            <a:off x="-3048" y="2606344"/>
            <a:ext cx="786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Команда </a:t>
            </a:r>
            <a:r>
              <a:rPr lang="en-US" sz="2400" dirty="0"/>
              <a:t>read </a:t>
            </a:r>
            <a:r>
              <a:rPr lang="ru-RU" sz="2400" dirty="0"/>
              <a:t>может принимать и несколько переменных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ACCCBC-1B24-4F2D-A0AE-869D7449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0" y="3139231"/>
            <a:ext cx="3914775" cy="1038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D70B57-C320-4A69-9271-0157AB7E9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3" y="4204544"/>
            <a:ext cx="5238750" cy="59055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827816-F3B9-480E-818E-62943B26DF56}"/>
              </a:ext>
            </a:extLst>
          </p:cNvPr>
          <p:cNvSpPr/>
          <p:nvPr/>
        </p:nvSpPr>
        <p:spPr>
          <a:xfrm>
            <a:off x="-3047" y="4839577"/>
            <a:ext cx="8863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при вызове команды </a:t>
            </a:r>
            <a:r>
              <a:rPr lang="en-US" sz="2400" dirty="0"/>
              <a:t>read</a:t>
            </a:r>
            <a:r>
              <a:rPr lang="ru-RU" sz="2400" dirty="0"/>
              <a:t> не указать переменную, то информация будет помещена в специальную переменную </a:t>
            </a:r>
            <a:r>
              <a:rPr lang="en-US" sz="2400" dirty="0"/>
              <a:t>$REPLAY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83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E7867-BE0E-428F-B958-2F6B5DC4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9E108B-B0CC-4854-B811-9900FB4B6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" y="1713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ADA4AD-6FAF-4FE6-8835-2250D0650A27}"/>
              </a:ext>
            </a:extLst>
          </p:cNvPr>
          <p:cNvSpPr/>
          <p:nvPr/>
        </p:nvSpPr>
        <p:spPr>
          <a:xfrm>
            <a:off x="-1" y="-1"/>
            <a:ext cx="8848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Наиболее распространённый способ передачи данных сценариям заключается в использовании параметров командной строки. Вызвав сценарий с параметрами, мы передаём ему некую информацию, с которой он может работать. Выглядит это так: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44555E-EE86-47D9-9802-96098A9B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58165"/>
            <a:ext cx="2143125" cy="7143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5A0D3C-7B0F-4911-AF3E-D7A58F105C07}"/>
              </a:ext>
            </a:extLst>
          </p:cNvPr>
          <p:cNvSpPr/>
          <p:nvPr/>
        </p:nvSpPr>
        <p:spPr>
          <a:xfrm>
            <a:off x="0" y="2111038"/>
            <a:ext cx="8848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данном примере сценарию передано два параметра — «10» и «20». Всё это хорошо, но как прочесть данные в скрипте?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16649B-FC89-43E1-BDD6-E28B6D8C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" y="2962391"/>
            <a:ext cx="88481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Оболочка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назначает специальным переменным, называемым позиционными параметрами, введённые при вызове скрипта параметры командной строки: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$0 — имя скрипта.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$1 — первый параметр.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$2 — второй параметр — и так далее, вплоть до переменной $9, в которую попадает девятый параметр.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604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B225646-1410-4116-9F09-FAB70E26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638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скрипт должен продолжать выполнение независимо от того, введёт пользователь какие-то данные или нет, вызывая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воспользоваться ключом -t. А именно, параметр ключа задаёт время ожидания ввода в секундах: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A0F09E-D832-4427-AAA2-75E67842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830"/>
            <a:ext cx="40290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6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15063FA-960F-42F1-AB00-44304207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608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Ввод паролей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Иногда то, что вводит пользователь в ответ на вопрос скрипта, лучше на экране не показывать. Например, так обычно делают, запрашивая пароли. Ключ -s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предотвращает отображение на экране данных, вводимых с клавиатуры. На самом деле, данные выводятся, но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делает цвет текста таким же, как цвет фона.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FF9D69-5592-4DD5-AE8D-07201539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2506"/>
            <a:ext cx="4019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F3844E-038A-4AB0-882D-3DA136C5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-1"/>
            <a:ext cx="88577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Чтение данных из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может, при каждом вызове, читать одну строку текста из файла. Когда в файле больше не останется непрочитанных строк, она просто остановится. Если нужно получить в скрипте всё содержимое файла, можно, с помощью конвейера, передать результаты вызова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файла, конструкции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которая содержит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E349B1-1537-4134-9376-748EC45B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6987"/>
            <a:ext cx="2962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5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AFF9C-D0E7-415F-94D2-0043F1B1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0EEE43-AF6F-4EEC-AD00-DA6FD185A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A7990-1D35-4D55-9D9F-A1FAC1D3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0"/>
            <a:ext cx="1482819" cy="19455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199054-5F07-41AE-A24D-9CB478887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" y="1967768"/>
            <a:ext cx="2190750" cy="685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D64982-7B13-4F3E-9BD7-3D9FF71EA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6" y="2742359"/>
            <a:ext cx="5905500" cy="9429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03DD23-CE0F-4CEF-931C-3CB369F43FAA}"/>
              </a:ext>
            </a:extLst>
          </p:cNvPr>
          <p:cNvSpPr/>
          <p:nvPr/>
        </p:nvSpPr>
        <p:spPr>
          <a:xfrm>
            <a:off x="-1" y="3774125"/>
            <a:ext cx="8848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Обратите внимание на то, что параметры командной строки разделяются пробелами.</a:t>
            </a:r>
            <a:br>
              <a:rPr lang="ru-RU" sz="2400" dirty="0"/>
            </a:br>
            <a:r>
              <a:rPr lang="ru-RU" sz="2400" dirty="0"/>
              <a:t>Взглянем на ещё один пример использования параметров. Тут мы найдём сумму чисел, переданных сценарию: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D38EA8-0415-4C37-A116-B20960F86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3" y="5267476"/>
            <a:ext cx="3248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E54C-C782-406A-97B7-7868ACB3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C6731-0364-4ABE-A62B-47BB0A826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630B71-46D3-4CDA-8DD8-7742E987F602}"/>
              </a:ext>
            </a:extLst>
          </p:cNvPr>
          <p:cNvSpPr/>
          <p:nvPr/>
        </p:nvSpPr>
        <p:spPr>
          <a:xfrm>
            <a:off x="-3047" y="0"/>
            <a:ext cx="8851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командной строки не обязательно должны быть числами. Сценариям можно передавать и строки. Например, вот скрипт, работающий со строкой: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09017A-56A8-46F7-BD57-FF85EDD2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29"/>
            <a:ext cx="3000375" cy="971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60D92D-4E55-453D-B66A-8330FFC9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2526"/>
            <a:ext cx="2085975" cy="676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D97FC-BF71-4435-BEAA-8F4B67AD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72489"/>
            <a:ext cx="5657850" cy="4381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7BE214-4FA1-4FAA-8AFA-CD6DC2AEDF53}"/>
              </a:ext>
            </a:extLst>
          </p:cNvPr>
          <p:cNvSpPr/>
          <p:nvPr/>
        </p:nvSpPr>
        <p:spPr>
          <a:xfrm>
            <a:off x="-3048" y="3210639"/>
            <a:ext cx="8851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Что если параметр содержит пробелы, а нам надо обрабатывать его как самостоятельный фрагмент данных? Ответ, разумеется, в использовании кавычек.</a:t>
            </a:r>
          </a:p>
          <a:p>
            <a:r>
              <a:rPr lang="ru-RU" sz="2400" dirty="0"/>
              <a:t>Если скрипту надо больше девяти параметров, при обращении к ним номер в имени переменной надо заключать в фигурные скобки, например так: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D873D8-E793-4A1E-886B-3FD0917CA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" y="5392757"/>
            <a:ext cx="809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BB4EA-7298-47C9-B4FB-832275FF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FA7076-4134-44D0-92AE-F58B5D76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F9163-669D-4D5E-BDFC-CB6621486AFA}"/>
              </a:ext>
            </a:extLst>
          </p:cNvPr>
          <p:cNvSpPr/>
          <p:nvPr/>
        </p:nvSpPr>
        <p:spPr>
          <a:xfrm>
            <a:off x="0" y="0"/>
            <a:ext cx="8830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Проверка параметров</a:t>
            </a:r>
          </a:p>
          <a:p>
            <a:br>
              <a:rPr lang="ru-RU" sz="2400" dirty="0"/>
            </a:br>
            <a:r>
              <a:rPr lang="ru-RU" sz="2400" dirty="0"/>
              <a:t>Если скрипт вызван без параметров, но для нормальной работы кода предполагается их наличие, возникнет ошибка. Поэтому рекомендуется всегда проверять наличие параметров, переданных сценарию при вызове. Например, это можно организовать так: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A90FD9-20EA-42F1-9B82-5AB2EE96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4501"/>
            <a:ext cx="2924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BB4EA-7298-47C9-B4FB-832275FF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FA7076-4134-44D0-92AE-F58B5D76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F9163-669D-4D5E-BDFC-CB6621486AFA}"/>
              </a:ext>
            </a:extLst>
          </p:cNvPr>
          <p:cNvSpPr/>
          <p:nvPr/>
        </p:nvSpPr>
        <p:spPr>
          <a:xfrm>
            <a:off x="0" y="0"/>
            <a:ext cx="8830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Подсчёт параметров</a:t>
            </a:r>
          </a:p>
          <a:p>
            <a:br>
              <a:rPr lang="ru-RU" sz="2400" dirty="0"/>
            </a:br>
            <a:r>
              <a:rPr lang="ru-RU" sz="2400" dirty="0"/>
              <a:t>В скрипте можно подсчитать количество переданных ему параметров. Оболочка </a:t>
            </a:r>
            <a:r>
              <a:rPr lang="ru-RU" sz="2400" dirty="0" err="1"/>
              <a:t>bash</a:t>
            </a:r>
            <a:r>
              <a:rPr lang="ru-RU" sz="2400" dirty="0"/>
              <a:t> предоставляет для этого специальную переменную. А именно, переменная </a:t>
            </a:r>
            <a:r>
              <a:rPr lang="en-US" sz="2400" dirty="0"/>
              <a:t>$# </a:t>
            </a:r>
            <a:r>
              <a:rPr lang="ru-RU" sz="2400" dirty="0"/>
              <a:t>содержит количество передаваемых параметров.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06F968-63DE-4916-85FD-041841EF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664"/>
            <a:ext cx="3686175" cy="6762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FDAF62-F240-46B4-879E-0F1B3AD6381F}"/>
              </a:ext>
            </a:extLst>
          </p:cNvPr>
          <p:cNvSpPr/>
          <p:nvPr/>
        </p:nvSpPr>
        <p:spPr>
          <a:xfrm>
            <a:off x="0" y="2914939"/>
            <a:ext cx="8830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Эта переменная даёт необычный способ получения последнего из переданных скрипту параметров, не требующий знания их количества. Вот как это выглядит: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4B2227-71D0-4228-9AE0-BBCE8578D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5268"/>
            <a:ext cx="3381375" cy="8477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742255-7D58-42CE-B9B1-9D7F1D25B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" y="4909384"/>
            <a:ext cx="6067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CCBCC5-1334-426C-BF62-6C527A1D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6690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Захват всех параметров командной строки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некоторых случаях нужно захватить все параметры, переданные скрипту. Для этого можно воспользоваться переменными $* и $@. Обе они содержат все параметры командной строки, что делает возможным доступ к тому, что передано сценарию, без использования позиционных параметров.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Переменная $* содержит все параметры, введённые в командной строке, в виде единого «слова».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переменной $@ параметры разбиты на отдельные «слова». Эти параметры можно перебирать в циклах. </a:t>
            </a:r>
          </a:p>
        </p:txBody>
      </p:sp>
    </p:spTree>
    <p:extLst>
      <p:ext uri="{BB962C8B-B14F-4D97-AF65-F5344CB8AC3E}">
        <p14:creationId xmlns:p14="http://schemas.microsoft.com/office/powerpoint/2010/main" val="34986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3E29-8172-4197-A1E1-4CE6210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058ADE-0688-4C63-8EA7-1FA6F59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5C1A3D-FC04-4C39-96C2-7162DF0E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76675" cy="3895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3BCDC1-FBB3-4B3A-9F8A-FD6B9B74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2843"/>
            <a:ext cx="6096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808F-A9EF-404B-AE6B-D6DC2B3E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3C5314-8D34-4BCC-93F7-AF280177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4FB1B4C-6561-45F1-BF30-B5FAF24E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7505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Команда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shift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Использовать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shift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-скриптах следует с осторожностью, так как она, в прямом смысле слова, сдвигает значения позиционных параметров.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Когда вы используете эту команду, она, по умолчанию, сдвигает значения позиционных параметров влево. Например, значение переменной $3 становится значением переменной $2, значение $2 переходит в $1, а то, что было до этого в $1, теряется. Обратите внимание на то, что при этом значение переменной $0, содержащей имя скрипта, не меняется.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Воспользовавшись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shift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рассмотрим ещё один способ перебора переданных скрипту параметров: </a:t>
            </a:r>
          </a:p>
        </p:txBody>
      </p:sp>
    </p:spTree>
    <p:extLst>
      <p:ext uri="{BB962C8B-B14F-4D97-AF65-F5344CB8AC3E}">
        <p14:creationId xmlns:p14="http://schemas.microsoft.com/office/powerpoint/2010/main" val="1521233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1190</Words>
  <Application>Microsoft Office PowerPoint</Application>
  <PresentationFormat>Широкоэкранный</PresentationFormat>
  <Paragraphs>42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2023-04-23T15:28:35Z</dcterms:created>
  <dcterms:modified xsi:type="dcterms:W3CDTF">2023-04-23T21:14:46Z</dcterms:modified>
</cp:coreProperties>
</file>