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41594-7C46-4F43-9520-F8261A6AD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8F57E2-3150-4B83-AC23-6E82AC658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D4693E-7E26-4589-9B27-A55CFEE5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3B57-FB39-49B4-B950-26F9B4DF2AC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CAC8E-5677-4348-8FB3-ED9F7190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F2B347-7169-481D-B9BA-766950F1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42E0-BF02-4182-95E9-D827648F0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09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A0DD6-5857-41AF-8750-24B5F0D4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1AD302-5824-42A5-A3C0-F09360F4E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48050-863C-4AF3-BE75-13EA0F24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3B57-FB39-49B4-B950-26F9B4DF2AC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426479-2509-47C6-8104-F0D09F4B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A1B35C-8CA5-4BE5-865E-9C2F6881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42E0-BF02-4182-95E9-D827648F0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5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E59D94-C7A9-4488-A969-A4479857F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E0BFB9-B962-478C-833A-7D64BF3AD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D02B69-B875-4DF4-8226-CB75A211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3B57-FB39-49B4-B950-26F9B4DF2AC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E8A15A-441C-4F66-BBCD-D442C439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E6F5B3-ADB9-4B4D-8C39-E0DBAACC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42E0-BF02-4182-95E9-D827648F0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0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5BFB-D16A-4BD1-90B1-C95F7E3F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4B3E98-CBEF-4135-B2A3-AA252CB3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4BDFFA-D599-45BC-B5E5-27F8718A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3B57-FB39-49B4-B950-26F9B4DF2AC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A6CADC-C481-4E11-AA90-519C9EA4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638E9-E11F-4003-BDA6-912A6B8E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42E0-BF02-4182-95E9-D827648F0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5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80E52-CAED-4D18-BC60-63E7B9E5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277734-B1DD-4537-98BD-50A94370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AB409F-3AD0-4385-B76B-779D5C38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3B57-FB39-49B4-B950-26F9B4DF2AC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04F9E-A355-4398-BA08-BB677C41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B7FF3B-88DD-4406-8E55-9BCB6C28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42E0-BF02-4182-95E9-D827648F0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64240-3068-485F-9B11-BF084F01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E4F257-520C-485E-AFA8-7B5CB03A8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588507-C57E-4BA6-8ECC-25947E0BC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1E94C7-56AF-45CA-AE60-A2C457E3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3B57-FB39-49B4-B950-26F9B4DF2AC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D56F81-CBA3-457D-B484-267C8505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2B177-A7DD-464E-8B5F-1859FD21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42E0-BF02-4182-95E9-D827648F0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8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53EC0-ADAF-42B2-A0AF-586F6A20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91E48D-8573-4D45-8E20-DF9B6657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70A480-0CFC-487B-BBF9-6000D1B5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905F18-187D-46D6-BFAE-117ECF85A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01236E-9BF0-4767-A94C-2F5407DA9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5330F3-D11E-4419-8C59-A1B01A72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3B57-FB39-49B4-B950-26F9B4DF2AC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A0F1AF-51FC-45F2-83D7-CCCE3342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534CB9-69EF-4ED0-9150-4B14DB54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42E0-BF02-4182-95E9-D827648F0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25F66-0C18-4A40-B8D3-8F9F4493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E57EE1-B691-40D1-A7CB-03738EEC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3B57-FB39-49B4-B950-26F9B4DF2AC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F5E6C5-1D69-4A0F-9F47-B69C007C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6F394C-4FB7-4CA3-AE11-5327172B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42E0-BF02-4182-95E9-D827648F0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25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DAA047-523A-4687-B178-B3531F56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3B57-FB39-49B4-B950-26F9B4DF2AC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36842A-6800-4FD4-9692-0348B211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078CEE-2D18-4983-A6F2-A2471E38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42E0-BF02-4182-95E9-D827648F0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4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D0413-90B0-44E0-B8D0-3857647D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1473CE-2EE8-495F-BE92-FDCC2399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DF5F12-E96E-4F1D-A351-F163C49D0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4FC64F-1247-44DD-90D2-9F048780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3B57-FB39-49B4-B950-26F9B4DF2AC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7E92BE-BFA8-439B-A6A5-55BDB965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1B9247-BD7E-4F13-89CD-0F476F54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42E0-BF02-4182-95E9-D827648F0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89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ADCF6-2D13-41E2-BC63-3BE8E9DA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33A1AA-ED33-4515-9668-EDFEC4ADE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99648-C860-4B89-914F-7E82241B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5D1512-EE6B-4CDB-90BB-B1174C9C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3B57-FB39-49B4-B950-26F9B4DF2AC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9D65D-CBE9-4901-BFB9-EADDF3A2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04ADC0-42A5-471E-A1DC-A10026D3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42E0-BF02-4182-95E9-D827648F0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4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05A7E-362D-4B1A-AD27-66084D2C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548962-A33B-45A7-84E3-7990D326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0B973B-B239-401D-87E9-3CB6B5AA9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B3B57-FB39-49B4-B950-26F9B4DF2AC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924244-9B4E-4679-B90C-DB513203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A59177-25D6-4182-A5E3-2ADC96F53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842E0-BF02-4182-95E9-D827648F0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3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07626-66B1-47DB-ADAD-F9064772B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9A1D71-13B6-49E5-8C44-352AF45F2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CB2A1B-57E8-435F-B37D-0521DBF89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AEE89-0DF2-4D50-AC1E-681190B0C782}"/>
              </a:ext>
            </a:extLst>
          </p:cNvPr>
          <p:cNvSpPr txBox="1"/>
          <p:nvPr/>
        </p:nvSpPr>
        <p:spPr>
          <a:xfrm>
            <a:off x="1905000" y="2955965"/>
            <a:ext cx="35811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BASH.SED</a:t>
            </a:r>
            <a:endParaRPr lang="ru-R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2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AB57A-6A5F-4F0E-B93C-3EDEA80E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182ECB-BCE8-4219-93AD-9196190F9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F90CD45-14A3-43A3-9F28-3B3618B08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299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Хорошо видно, что в ходе работы команды данные выводятся в STDOUT, при этом обработанные строки записываются в файл, имя которого указано после w.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B68340A-E6DF-4239-91D4-6E1856B3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1384994"/>
            <a:ext cx="88299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Символы-разделители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Представьте, что нужно заменить 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на 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csh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файле 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passwd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Задача не такая уж и сложная: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0015FD-2B44-4CA6-9407-57B6A138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5323"/>
            <a:ext cx="4438650" cy="44767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F20604-FFA0-4697-9C25-570D315E4563}"/>
              </a:ext>
            </a:extLst>
          </p:cNvPr>
          <p:cNvSpPr/>
          <p:nvPr/>
        </p:nvSpPr>
        <p:spPr>
          <a:xfrm>
            <a:off x="-3047" y="3032998"/>
            <a:ext cx="88299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Однако, выглядит всё это не очень-то хорошо. Всё дело в том, что так как прямые слэши используются в роли символов-разделителей, такие же символы в передаваемых </a:t>
            </a:r>
            <a:r>
              <a:rPr lang="ru-RU" sz="2400" dirty="0" err="1"/>
              <a:t>sed</a:t>
            </a:r>
            <a:r>
              <a:rPr lang="ru-RU" sz="2400" dirty="0"/>
              <a:t> строках приходится экранировать. В результате страдает читаемость команды.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К счастью, </a:t>
            </a:r>
            <a:r>
              <a:rPr lang="ru-RU" sz="2400" dirty="0" err="1"/>
              <a:t>sed</a:t>
            </a:r>
            <a:r>
              <a:rPr lang="ru-RU" sz="2400" dirty="0"/>
              <a:t> позволяет нам самостоятельно задавать символы-разделители для использования их в команде замены. Разделителем считается первый символ, который будет встречен после</a:t>
            </a:r>
            <a:r>
              <a:rPr lang="en-US" sz="2400" dirty="0"/>
              <a:t> 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343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E6402-732E-4AA2-A32B-C01874B7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186A33-86B1-4B42-BDC8-33E971863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DB0C46-9422-4369-AA80-514AD72C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4400550" cy="56197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1180015-D2CE-44EA-9191-4FDC37645EE7}"/>
              </a:ext>
            </a:extLst>
          </p:cNvPr>
          <p:cNvSpPr/>
          <p:nvPr/>
        </p:nvSpPr>
        <p:spPr>
          <a:xfrm>
            <a:off x="-26580" y="1690688"/>
            <a:ext cx="88481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Выбор фрагментов текста для обработки</a:t>
            </a:r>
            <a:br>
              <a:rPr lang="ru-RU" sz="2400" dirty="0"/>
            </a:br>
            <a:r>
              <a:rPr lang="ru-RU" sz="2400" dirty="0"/>
              <a:t>До сих пор мы вызывали </a:t>
            </a:r>
            <a:r>
              <a:rPr lang="ru-RU" sz="2400" dirty="0" err="1"/>
              <a:t>sed</a:t>
            </a:r>
            <a:r>
              <a:rPr lang="ru-RU" sz="2400" dirty="0"/>
              <a:t> для обработки всего переданного редактору потока данных. В некоторых случаях с помощью </a:t>
            </a:r>
            <a:r>
              <a:rPr lang="ru-RU" sz="2400" dirty="0" err="1"/>
              <a:t>sed</a:t>
            </a:r>
            <a:r>
              <a:rPr lang="ru-RU" sz="2400" dirty="0"/>
              <a:t> надо обработать лишь какую-то часть текста — некую конкретную строку или группу строк. Для достижения такой цели можно воспользоваться двумя подходами:</a:t>
            </a:r>
            <a:br>
              <a:rPr lang="ru-RU" sz="2400" dirty="0"/>
            </a:br>
            <a:r>
              <a:rPr lang="en-US" sz="2400" dirty="0"/>
              <a:t> - </a:t>
            </a:r>
            <a:r>
              <a:rPr lang="ru-RU" sz="2400" dirty="0"/>
              <a:t>Задать ограничение на номера обрабатываемых строк.</a:t>
            </a:r>
          </a:p>
          <a:p>
            <a:r>
              <a:rPr lang="en-US" sz="2400" dirty="0"/>
              <a:t> - </a:t>
            </a:r>
            <a:r>
              <a:rPr lang="ru-RU" sz="2400" dirty="0"/>
              <a:t>Указать фильтр, соответствующие которому строки нужно обработать.</a:t>
            </a:r>
            <a:br>
              <a:rPr lang="ru-RU" sz="2400" dirty="0"/>
            </a:br>
            <a:r>
              <a:rPr lang="ru-RU" sz="2400" dirty="0"/>
              <a:t>Рассмотрим первый подход. Тут допустимо два варианта. Первый, рассмотренный ниже, предусматривает указание номера одной строки, которую нужно обработать: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35DB612-D5CC-4261-B33F-B1FD11297E3E}"/>
              </a:ext>
            </a:extLst>
          </p:cNvPr>
          <p:cNvSpPr/>
          <p:nvPr/>
        </p:nvSpPr>
        <p:spPr>
          <a:xfrm>
            <a:off x="-3048" y="109447"/>
            <a:ext cx="88481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sz="2400" dirty="0"/>
            </a:br>
            <a:r>
              <a:rPr lang="ru-RU" sz="2400" dirty="0"/>
              <a:t>В данном случае в качестве разделителя использован восклицательный знак, в результате код легче читать и он выглядит куда опрятнее, чем прежде.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C7273D-4AB0-4DF0-B952-8FE6ECE3F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15003"/>
            <a:ext cx="37147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9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8B349-AE9E-4E4C-A21C-3229D029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598A70-A71A-4B2C-AC00-87494A649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ACC823-17B8-4198-B8BA-A78A97008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7286625" cy="19526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D55B02-AED7-4300-BA9C-B135951F6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7" y="2121093"/>
            <a:ext cx="7286625" cy="249694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9480BB-CAC2-4DCF-B86E-CE0A28C5893E}"/>
              </a:ext>
            </a:extLst>
          </p:cNvPr>
          <p:cNvSpPr/>
          <p:nvPr/>
        </p:nvSpPr>
        <p:spPr>
          <a:xfrm>
            <a:off x="-3047" y="4618038"/>
            <a:ext cx="8860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Кроме того, можно вызвать команду замены так, чтобы файл был обработан начиная с некоей строки и до конца: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6985B9-7E0F-4DA4-BCBB-DEDB21FD2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49035"/>
            <a:ext cx="4191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2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DE5D6-867A-4DEC-99D5-B91D11D1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87E2A9-81F5-48C4-8A3B-D19856F7D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136E40-AB00-42A5-B52F-280369DA0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91400" cy="10668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F6CBCD5-3049-4163-B453-E36D908F7DB7}"/>
              </a:ext>
            </a:extLst>
          </p:cNvPr>
          <p:cNvSpPr/>
          <p:nvPr/>
        </p:nvSpPr>
        <p:spPr>
          <a:xfrm>
            <a:off x="-3047" y="1161401"/>
            <a:ext cx="8851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того, чтобы обрабатывать с помощью команды замены только строки, соответствующие заданному фильтру, команду надо вызвать так: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E9564E-5DD2-43A7-8D2E-5FF8CFE94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7" y="2361730"/>
            <a:ext cx="4143375" cy="4667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937C57-861F-4EE2-AE37-20C3993C6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9881"/>
            <a:ext cx="4829175" cy="94297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166AB9-E8E0-412C-A948-B1D8D7EABFB1}"/>
              </a:ext>
            </a:extLst>
          </p:cNvPr>
          <p:cNvSpPr/>
          <p:nvPr/>
        </p:nvSpPr>
        <p:spPr>
          <a:xfrm>
            <a:off x="-1" y="3846405"/>
            <a:ext cx="88481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Тут мы использовали очень простой фильтр. Для того, чтобы в полной мере раскрыть возможности данного подхода, можно воспользоваться регулярными выражениями. О них мы поговорим в одном из следующих материалов этой серии.</a:t>
            </a:r>
          </a:p>
        </p:txBody>
      </p:sp>
    </p:spTree>
    <p:extLst>
      <p:ext uri="{BB962C8B-B14F-4D97-AF65-F5344CB8AC3E}">
        <p14:creationId xmlns:p14="http://schemas.microsoft.com/office/powerpoint/2010/main" val="256809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D8D77-C3E9-4EF0-A697-35DB95F5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DB6B70-63DD-40DA-B886-876F92B45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483"/>
            <a:ext cx="12192000" cy="6856287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0A0BE47-7507-47C0-8C34-3E935AD29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196"/>
            <a:ext cx="882127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Удаление строк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Утилита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годится не только для замены одних последовательностей символов в строках на другие. С её помощью, а именно, используя команду d, можно удалять строки из текстового потока.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Вызов команды выглядит так: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718829-CF30-402D-9298-E0E32762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00"/>
            <a:ext cx="2038350" cy="6096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2184C79-8479-4C5E-9F83-987939E6234C}"/>
              </a:ext>
            </a:extLst>
          </p:cNvPr>
          <p:cNvSpPr/>
          <p:nvPr/>
        </p:nvSpPr>
        <p:spPr>
          <a:xfrm>
            <a:off x="-2" y="3501189"/>
            <a:ext cx="8821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Мы хотим, чтобы из текста была удалена третья строка. Обратите внимание на то, что речь не идёт о файле. Файл останется неизменным, удаление отразится лишь на выводе, который сформирует </a:t>
            </a:r>
            <a:r>
              <a:rPr lang="ru-RU" sz="2400" dirty="0" err="1"/>
              <a:t>sed</a:t>
            </a:r>
            <a:r>
              <a:rPr lang="ru-RU" sz="2400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0BE850-933A-48F2-BB1B-47DC8194B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17397"/>
            <a:ext cx="5477435" cy="18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9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2B715-55C0-4C3F-BB0E-DF82574A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32F750-5E77-4C92-80F3-ACB32AA5E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97EF0E1-B475-48F4-BD27-EC4F5029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39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3AC1EF"/>
                </a:solidFill>
                <a:effectLst/>
              </a:rPr>
              <a:t>Вставка текста в поток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 помощью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можно вставлять данные в текстовый поток, используя команды i и 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Команда i добавляет новую строку перед заданной.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Команда a добавляет новую строку после заданной.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Рассмотрим пример использования команды i: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87E740-332B-41AA-8588-4C7D74CA6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5699"/>
            <a:ext cx="8020611" cy="23466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D764ED-AB8C-4337-886F-8B6C23988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96808"/>
            <a:ext cx="7820585" cy="216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2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D78A3-A0CA-4D5F-80FD-AD9A88A9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C8676E-85B8-44F3-89AB-3B956B280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715EC1B-AE77-4884-8E64-1138CE4C3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4816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Как видно, эти команды добавляют текст до или после данных из потока. Что если надо добавить строку где-нибудь посередине?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Тут нам поможет указание номера опорной строки в потоке, или шаблона. Учтите, что адресация строк в виде диапазона тут не подойдёт. Вызовем команду i, указав номер строки, перед которой надо вставить новую строку: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ECD7EB-1D57-4415-AE46-CB7F7A6B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2585184"/>
            <a:ext cx="7945776" cy="42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8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BF25A-5AF1-4727-8F95-499A42CA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415240-FA3F-418B-8943-223C02610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FF6D0A7-B976-47FD-AECC-128AA5749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7764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Замена строк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Команда c позволяет изменить содержимое целой строки текста в потоке данных. При её вызове нужно указать номер строки, вместо которой в поток надо добавить новые данные: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B7A1F1-A28E-4D8D-A834-A46F52BF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2503"/>
            <a:ext cx="80676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9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1A34B-C5A0-4425-9508-5379ACF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953BE2-AB2F-40ED-804B-D7150E50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83F716-8BA8-4222-A65E-4790C31F3A33}"/>
              </a:ext>
            </a:extLst>
          </p:cNvPr>
          <p:cNvSpPr/>
          <p:nvPr/>
        </p:nvSpPr>
        <p:spPr>
          <a:xfrm>
            <a:off x="0" y="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воспользоваться при вызове команды шаблоном в виде обычного текста или регулярного выражения, заменены будут все соответствующие шаблону строки: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E8C1DC-9F13-427B-B3C4-7BE2CB2E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00329"/>
            <a:ext cx="86868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0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F60C7-708B-4BBA-8372-F05FD284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D40F7A-65B6-4D9A-9D80-B2E14E653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43F2894-AA8F-45DE-B06C-C44D349EE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332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Команда y работает с отдельными символами, заменяя их в соответствии с переданными ей при вызове данными: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821843-08CC-4609-81FC-A61246DB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4875"/>
            <a:ext cx="6467475" cy="382905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71B910C-649C-4B0C-A783-5B276A607B2C}"/>
              </a:ext>
            </a:extLst>
          </p:cNvPr>
          <p:cNvSpPr/>
          <p:nvPr/>
        </p:nvSpPr>
        <p:spPr>
          <a:xfrm>
            <a:off x="-3048" y="4771563"/>
            <a:ext cx="88332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Используя эту команду, нужно учесть, что она применяется ко всему текстовому потоку, ограничить её конкретными вхождениями символов нельзя.</a:t>
            </a:r>
          </a:p>
        </p:txBody>
      </p:sp>
    </p:spTree>
    <p:extLst>
      <p:ext uri="{BB962C8B-B14F-4D97-AF65-F5344CB8AC3E}">
        <p14:creationId xmlns:p14="http://schemas.microsoft.com/office/powerpoint/2010/main" val="146052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A7A25-EFBF-42FF-96FC-F397363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60EDC8-63D7-4107-92B9-06FFEA9AB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09E6D2-CA67-445B-9DE7-8AF58F098750}"/>
              </a:ext>
            </a:extLst>
          </p:cNvPr>
          <p:cNvSpPr/>
          <p:nvPr/>
        </p:nvSpPr>
        <p:spPr>
          <a:xfrm>
            <a:off x="0" y="65492"/>
            <a:ext cx="8839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Основы работы с </a:t>
            </a:r>
            <a:r>
              <a:rPr lang="ru-RU" sz="2400" b="1" dirty="0" err="1"/>
              <a:t>sed</a:t>
            </a:r>
            <a:endParaRPr lang="ru-RU" sz="2400" b="1" dirty="0"/>
          </a:p>
          <a:p>
            <a:br>
              <a:rPr lang="ru-RU" sz="2400" dirty="0"/>
            </a:br>
            <a:r>
              <a:rPr lang="ru-RU" sz="2400" dirty="0"/>
              <a:t>Утилиту </a:t>
            </a:r>
            <a:r>
              <a:rPr lang="ru-RU" sz="2400" dirty="0" err="1"/>
              <a:t>sed</a:t>
            </a:r>
            <a:r>
              <a:rPr lang="ru-RU" sz="2400" dirty="0"/>
              <a:t> называют потоковым текстовым редактором. В интерактивных текстовых редакторах, наподобие </a:t>
            </a:r>
            <a:r>
              <a:rPr lang="ru-RU" sz="2400" dirty="0" err="1"/>
              <a:t>nano</a:t>
            </a:r>
            <a:r>
              <a:rPr lang="ru-RU" sz="2400" dirty="0"/>
              <a:t>, с текстами работают, используя клавиатуру, редактируя файлы, добавляя, удаляя или изменяя тексты. </a:t>
            </a:r>
            <a:r>
              <a:rPr lang="ru-RU" sz="2400" dirty="0" err="1"/>
              <a:t>Sed</a:t>
            </a:r>
            <a:r>
              <a:rPr lang="ru-RU" sz="2400" dirty="0"/>
              <a:t> позволяет редактировать потоки данных, основываясь на заданных разработчиком наборах правил. Вот как выглядит схема вызова этой команды: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EF7623-FD0A-48E7-8726-E1A5E1F8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93025"/>
            <a:ext cx="2085975" cy="63817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62B0A1-C280-4494-B9E6-B919585078CB}"/>
              </a:ext>
            </a:extLst>
          </p:cNvPr>
          <p:cNvSpPr/>
          <p:nvPr/>
        </p:nvSpPr>
        <p:spPr>
          <a:xfrm>
            <a:off x="-2" y="3494976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 умолчанию </a:t>
            </a:r>
            <a:r>
              <a:rPr lang="ru-RU" sz="2400" dirty="0" err="1"/>
              <a:t>sed</a:t>
            </a:r>
            <a:r>
              <a:rPr lang="ru-RU" sz="2400" dirty="0"/>
              <a:t> применяет указанные при вызове правила, выраженные в виде набора команд,</a:t>
            </a:r>
            <a:r>
              <a:rPr lang="en-US" sz="2400" dirty="0"/>
              <a:t> </a:t>
            </a:r>
            <a:r>
              <a:rPr lang="ru-RU" sz="2400" dirty="0"/>
              <a:t>к </a:t>
            </a:r>
            <a:r>
              <a:rPr lang="en-US" sz="2400" dirty="0"/>
              <a:t>STDIN. </a:t>
            </a:r>
            <a:r>
              <a:rPr lang="ru-RU" sz="2400" dirty="0"/>
              <a:t>Это позволяет передавать данные непосредственно </a:t>
            </a:r>
            <a:r>
              <a:rPr lang="ru-RU" sz="2400" dirty="0" err="1"/>
              <a:t>sed</a:t>
            </a:r>
            <a:r>
              <a:rPr lang="ru-RU" sz="2400" dirty="0"/>
              <a:t>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E8D520-CAB4-4DD3-8BFB-7C0DB2C18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20750"/>
            <a:ext cx="5048250" cy="5905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BA95AD-B1EA-45D9-BA8C-8A6EEBBA2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7" y="5185665"/>
            <a:ext cx="82200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8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3BFE1-B48C-4925-BDEB-16C81D9F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ED0E20-FF96-45D8-8ED8-7179010F7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6155AF9-29A7-47B0-9C52-B974AF44F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332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Вывод номеров строк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 вызвать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использовав команду =, утилита выведет номера строк в потоке данных: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1641BD-EF51-4016-8ABA-72FABAFE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812"/>
            <a:ext cx="5619750" cy="376237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AB99239-F25F-4DC1-9542-A4B4DA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026" y="5225769"/>
            <a:ext cx="88302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 передать этой команде шаблон и воспользоваться ключом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-n, выведены будут только номера строк, соответствующих шаблону: </a:t>
            </a:r>
          </a:p>
        </p:txBody>
      </p:sp>
    </p:spTree>
    <p:extLst>
      <p:ext uri="{BB962C8B-B14F-4D97-AF65-F5344CB8AC3E}">
        <p14:creationId xmlns:p14="http://schemas.microsoft.com/office/powerpoint/2010/main" val="141415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B57E5-23C3-42F8-8102-A5C5BD44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72B287B-54C8-4301-8D1E-C0DFE79D1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C20E80D-613B-4654-AA45-500B93FDE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65" y="0"/>
            <a:ext cx="88669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Выше мы рассматривали приёмы вставки данных в поток, указывая то, что надо вставить, прямо при вызове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В качестве источника данных можно воспользоваться и файлом. Для этого служит команда r, которая позволяет вставлять в поток данные из указанного файла. При её вызове можно указать номер строки, после которой надо вставить содержимое файла, или шаблон.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B0CC7C-3B51-46CF-B2CD-2FDB5F66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437"/>
            <a:ext cx="6524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95FA6-ADAC-4580-B33E-D80A9AFF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E49DFA9-D0F3-4226-9DBA-D2ACC9BE5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DD7C052-24A7-49EC-8E4A-78E6B5BA0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84666"/>
            <a:ext cx="8839199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данном случае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заменяет слово «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» в строке, переданной для обработки, словами «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another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». Для оформления правила обработки текста, заключённого в кавычки, используются прямые слэши. В нашем случае применена команда вида s/pattern1/pattern2/. Буква «s» — это сокращение слова «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substitute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», то есть — перед нами команда замены.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выполняя эту команду, просмотрит переданный текст и заменит найденные в нём фрагменты (о том — какие именно, поговорим ниже), соответствующие pattern1, на pattern2.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Выше приведён примитивный пример использования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нужный для того, чтобы ввести вас в курс дела. На самом деле,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можно применять в гораздо более сложных сценариях обработки текстов, например — для работы с файлами.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Ниже показан файл, в котором содержится фрагмент текста, и результаты его обработки такой командой: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06A795-B268-4D23-8EC0-64341CC2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988"/>
            <a:ext cx="38100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0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95FA6-ADAC-4580-B33E-D80A9AFF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E49DFA9-D0F3-4226-9DBA-D2ACC9BE5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DD7C052-24A7-49EC-8E4A-78E6B5BA0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139321"/>
            <a:ext cx="88391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5F48F9-93BF-4BC9-9CDE-70A8D8577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919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не меняет данные в обрабатываемом файле. Редактор читает файл, обрабатывает прочитанное, и отправляет то, что получилось, в STDOUT. Для того, чтобы убедиться в том, что исходный файл не изменился, достаточно, после того, как он был передан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открыть его. При необходимости вывод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можно перенаправить в файл, возможно — перезаписать старый файл.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60C01A-7948-4EB5-AF42-90DEC5F61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36516"/>
            <a:ext cx="88391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Выполнение наборов команд при вызове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sed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выполнения нескольких действий с данными, используйте ключ -e при вызове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Например, вот как организовать замену двух фрагментов текста: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4FA3A4-626D-4566-A87E-4095D096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784827"/>
            <a:ext cx="5629275" cy="6286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DE1803-79E2-403A-81DA-47A5513F6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445312"/>
            <a:ext cx="86868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7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ACE25-B049-466E-AFB6-89D6A775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1C3F3B-5F30-4DEA-9D08-66E7FF055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DDA5D8A-CCE5-4A08-AC9D-451CEBFD3C88}"/>
              </a:ext>
            </a:extLst>
          </p:cNvPr>
          <p:cNvSpPr/>
          <p:nvPr/>
        </p:nvSpPr>
        <p:spPr>
          <a:xfrm>
            <a:off x="-71718" y="0"/>
            <a:ext cx="89109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 каждой строке текста из файла применяются обе команды. Их нужно разделить точкой с запятой, при этом между окончанием команды и точкой с запятой не должно быть пробела.</a:t>
            </a:r>
            <a:br>
              <a:rPr lang="ru-RU" sz="2400" dirty="0"/>
            </a:br>
            <a:r>
              <a:rPr lang="ru-RU" sz="2400" dirty="0"/>
              <a:t>Для ввода нескольких шаблонов обработки текста при вызове </a:t>
            </a:r>
            <a:r>
              <a:rPr lang="ru-RU" sz="2400" dirty="0" err="1"/>
              <a:t>sed</a:t>
            </a:r>
            <a:r>
              <a:rPr lang="ru-RU" sz="2400" dirty="0"/>
              <a:t>, можно, после ввода первой одиночной кавычки, нажать </a:t>
            </a:r>
            <a:r>
              <a:rPr lang="ru-RU" sz="2400" dirty="0" err="1"/>
              <a:t>Enter</a:t>
            </a:r>
            <a:r>
              <a:rPr lang="ru-RU" sz="2400" dirty="0"/>
              <a:t>, после чего вводить каждое правило с новой строки, не забыв о закрывающей кавычке: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F901B6-A3B7-4873-A586-75B0239DC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2652028"/>
            <a:ext cx="3200400" cy="10382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70982F-16B9-4606-AD95-EEF9E180C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7202"/>
            <a:ext cx="49053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90ACB-EB16-47F5-9842-764C20F4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DF9F0C-C69B-446B-B48D-D8F2676B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6AD3ECA-ADD7-435D-8780-37C9905C6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472"/>
            <a:ext cx="88299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Чтение команд из файла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 имеется множество команд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с помощью которых надо обработать текст, обычно удобнее всего предварительно записать их в файл. Для того, чтобы указать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файл, содержащий команды, используют ключ -f: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Вот содержимое файла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mycommands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A2226C-C1C2-44B0-A420-01D22570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4823"/>
            <a:ext cx="2133600" cy="819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D25B8C-C076-4962-B617-72C04C04E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7" y="3694678"/>
            <a:ext cx="2847975" cy="552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A47A2C-910F-4434-ACC1-2DAA6DCD0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47" y="4254500"/>
            <a:ext cx="63436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2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0A58E-AF6A-4335-9693-6612739C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76F4CC-B1D3-495F-90EA-A11331B3C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0A91B6C-D642-4267-9923-3F9EC9EA7130}"/>
              </a:ext>
            </a:extLst>
          </p:cNvPr>
          <p:cNvSpPr/>
          <p:nvPr/>
        </p:nvSpPr>
        <p:spPr>
          <a:xfrm>
            <a:off x="-1" y="0"/>
            <a:ext cx="8857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Флаги команды замены</a:t>
            </a:r>
          </a:p>
          <a:p>
            <a:br>
              <a:rPr lang="ru-RU" sz="2400" dirty="0"/>
            </a:br>
            <a:r>
              <a:rPr lang="ru-RU" sz="2400" dirty="0"/>
              <a:t>Внимательно посмотрите на следующий пример.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61F70C-2822-4E78-83F1-4F05016C1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859"/>
            <a:ext cx="3829050" cy="495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89BB1B-DAB8-484A-AEEB-B05212D1F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3149"/>
            <a:ext cx="7134225" cy="19812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0CB108-DFB9-42C7-A913-2AB3F3892290}"/>
              </a:ext>
            </a:extLst>
          </p:cNvPr>
          <p:cNvSpPr/>
          <p:nvPr/>
        </p:nvSpPr>
        <p:spPr>
          <a:xfrm>
            <a:off x="0" y="3665273"/>
            <a:ext cx="88571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Команда замены нормально обрабатывает файл, состоящий из нескольких строк, но заменяются только первые вхождения искомого фрагмента текста в каждой строке. Для того, чтобы заменить все вхождения шаблона, нужно использовать соответствующий флаг.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0A66B1-CC0E-440B-8A6D-99EAAEB10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04265"/>
            <a:ext cx="29908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0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F8093-6FBC-4A31-A19F-8C75562F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1F62E1-FDC1-4B4C-95C0-BB9D4CC23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B0F15C-9935-4202-AB0D-DFC0B201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680784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A4A09A-19F9-4000-BAC5-EA764F975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49519"/>
            <a:ext cx="3705225" cy="495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7DC97A-3034-4811-820D-9CCD13AB4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47" y="3671887"/>
            <a:ext cx="7191375" cy="73342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D836815-4B50-4CE5-9A93-7FF9D481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4405312"/>
            <a:ext cx="885712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Тут мы указали, в качестве флага замены, число 2. Это привело к тому, что было заменено лишь второе вхождение искомого шаблона в каждой строке. Теперь опробуем флаг глобальной замены — g: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9B6703-364B-426E-B9C7-3BD16732A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47" y="5959286"/>
            <a:ext cx="3638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8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C5AD7-BE03-43F7-A268-FD50A410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6D04FE-4F34-4DBE-A89B-EE59EE1CB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5FE5D74-01AC-48FD-BFD5-0ADD78227193}"/>
              </a:ext>
            </a:extLst>
          </p:cNvPr>
          <p:cNvSpPr/>
          <p:nvPr/>
        </p:nvSpPr>
        <p:spPr>
          <a:xfrm>
            <a:off x="-3047" y="0"/>
            <a:ext cx="8860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Как видно из результатов вывода, такая команда заменила все вхождения шаблона в тексте.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6EC0E0-6145-4043-959C-0995D84BA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815122"/>
            <a:ext cx="7419975" cy="7620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C669A3F-CC70-46F1-99C9-74D63BA52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7122"/>
            <a:ext cx="885712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Флаг команды замены p позволяет выводить строки, в которых найдены совпадения, при этом ключ -n, указанный при вызове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подавляет обычный вывод: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0904EAA-D9F9-44C6-85F6-97D62A978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7" y="2766953"/>
            <a:ext cx="3895725" cy="6477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0FA3837-D7FC-45AC-8FDB-20CD7AC3D8BC}"/>
              </a:ext>
            </a:extLst>
          </p:cNvPr>
          <p:cNvSpPr/>
          <p:nvPr/>
        </p:nvSpPr>
        <p:spPr>
          <a:xfrm>
            <a:off x="-3048" y="3185489"/>
            <a:ext cx="88571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Как результат, при запуске </a:t>
            </a:r>
            <a:r>
              <a:rPr lang="ru-RU" sz="2400" dirty="0" err="1"/>
              <a:t>sed</a:t>
            </a:r>
            <a:r>
              <a:rPr lang="ru-RU" sz="2400" dirty="0"/>
              <a:t> в такой конфигурации на экран выводятся лишь строки (в нашем случае — одна строка), в которых найден заданный фрагмент текста.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758BE8-BD94-40E7-B284-BDD731556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" y="4305593"/>
            <a:ext cx="7458075" cy="1676400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E9A26704-4097-4EBB-9554-A16F1133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002" y="5981993"/>
            <a:ext cx="90250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Воспользуемся флагом w, который позволяет сохранить результаты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обработки текста в файл: </a:t>
            </a:r>
          </a:p>
        </p:txBody>
      </p:sp>
    </p:spTree>
    <p:extLst>
      <p:ext uri="{BB962C8B-B14F-4D97-AF65-F5344CB8AC3E}">
        <p14:creationId xmlns:p14="http://schemas.microsoft.com/office/powerpoint/2010/main" val="24419428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1347</Words>
  <Application>Microsoft Office PowerPoint</Application>
  <PresentationFormat>Широкоэкранный</PresentationFormat>
  <Paragraphs>44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2023-05-10T08:11:14Z</dcterms:created>
  <dcterms:modified xsi:type="dcterms:W3CDTF">2023-05-10T13:51:39Z</dcterms:modified>
</cp:coreProperties>
</file>