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15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6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5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7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5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C88D-F580-4FD6-81F1-36EC2274914B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477F-0A6F-48BC-8764-7766B1AF0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2808" y="2921168"/>
            <a:ext cx="4298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Работа с </a:t>
            </a:r>
            <a:r>
              <a:rPr lang="en-US" sz="6000" dirty="0" smtClean="0">
                <a:solidFill>
                  <a:schemeClr val="bg1"/>
                </a:solidFill>
              </a:rPr>
              <a:t>CSV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249936" y="114175"/>
            <a:ext cx="85831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CSV (</a:t>
            </a:r>
            <a:r>
              <a:rPr lang="ru-RU" sz="3200" b="1" dirty="0" err="1" smtClean="0"/>
              <a:t>comma-separated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value</a:t>
            </a:r>
            <a:r>
              <a:rPr lang="ru-RU" sz="3200" b="1" dirty="0" smtClean="0"/>
              <a:t>)</a:t>
            </a:r>
            <a:r>
              <a:rPr lang="ru-RU" sz="3200" dirty="0" smtClean="0"/>
              <a:t> - это формат представления табличных данных (например, это могут быть данные из таблицы или данные из БД).</a:t>
            </a:r>
          </a:p>
          <a:p>
            <a:r>
              <a:rPr lang="ru-RU" sz="3200" dirty="0" smtClean="0"/>
              <a:t>В этом формате каждая строка файла - это строка таблицы. Несмотря на название формата, разделителем может быть не только запятая.</a:t>
            </a:r>
          </a:p>
          <a:p>
            <a:r>
              <a:rPr lang="ru-RU" sz="3200" dirty="0" smtClean="0"/>
              <a:t>И хотя у форматов с другим разделителем может быть и собственное название, например, TSV (</a:t>
            </a:r>
            <a:r>
              <a:rPr lang="ru-RU" sz="3200" dirty="0" err="1" smtClean="0"/>
              <a:t>tab</a:t>
            </a:r>
            <a:r>
              <a:rPr lang="ru-RU" sz="3200" dirty="0" smtClean="0"/>
              <a:t> </a:t>
            </a:r>
            <a:r>
              <a:rPr lang="ru-RU" sz="3200" dirty="0" err="1" smtClean="0"/>
              <a:t>separated</a:t>
            </a:r>
            <a:r>
              <a:rPr lang="ru-RU" sz="3200" dirty="0" smtClean="0"/>
              <a:t> </a:t>
            </a:r>
            <a:r>
              <a:rPr lang="ru-RU" sz="3200" dirty="0" err="1" smtClean="0"/>
              <a:t>values</a:t>
            </a:r>
            <a:r>
              <a:rPr lang="ru-RU" sz="3200" dirty="0" smtClean="0"/>
              <a:t>), тем не менее, под форматом CSV понимают, как правило, любые разделители.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1364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2" y="826790"/>
            <a:ext cx="4012247" cy="192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82" y="183875"/>
            <a:ext cx="415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Пример файла в формате </a:t>
            </a:r>
            <a:r>
              <a:rPr lang="en-US" sz="2400" dirty="0" smtClean="0"/>
              <a:t>CSV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5782" y="3097841"/>
            <a:ext cx="8665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стандартной библиотеке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есть модуль </a:t>
            </a:r>
            <a:r>
              <a:rPr lang="ru-RU" sz="2400" dirty="0" err="1" smtClean="0"/>
              <a:t>csv</a:t>
            </a:r>
            <a:r>
              <a:rPr lang="ru-RU" sz="2400" dirty="0" smtClean="0"/>
              <a:t>, который позволяет работать с файлами в CSV формате. Называется он также </a:t>
            </a:r>
            <a:r>
              <a:rPr lang="en-US" sz="2400" dirty="0" smtClean="0"/>
              <a:t>csv.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089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85782" y="183875"/>
            <a:ext cx="862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 чтения файла в формате CSV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r>
              <a:rPr lang="en-US" sz="2400" b="1" dirty="0" err="1" smtClean="0"/>
              <a:t>csv.reader</a:t>
            </a:r>
            <a:r>
              <a:rPr lang="en-US" sz="2400" b="1" dirty="0" smtClean="0"/>
              <a:t> - </a:t>
            </a:r>
            <a:r>
              <a:rPr lang="ru-RU" sz="2400" dirty="0" smtClean="0"/>
              <a:t>возвращает объект </a:t>
            </a:r>
            <a:r>
              <a:rPr lang="ru-RU" sz="2400" dirty="0" err="1" smtClean="0"/>
              <a:t>reader</a:t>
            </a:r>
            <a:r>
              <a:rPr lang="ru-RU" sz="2400" dirty="0" smtClean="0"/>
              <a:t>, который построчно итерирует </a:t>
            </a:r>
            <a:r>
              <a:rPr lang="ru-RU" sz="2400" dirty="0" err="1" smtClean="0"/>
              <a:t>csvfile</a:t>
            </a:r>
            <a:r>
              <a:rPr lang="ru-RU" sz="2400" dirty="0" smtClean="0"/>
              <a:t>.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2" y="1384204"/>
            <a:ext cx="278130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82" y="3138678"/>
            <a:ext cx="3781425" cy="12573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5782" y="4568875"/>
            <a:ext cx="862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первом списке находятся названия столбцов, а в остальных соответствующие значения.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620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185782" y="183875"/>
            <a:ext cx="8629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необходимости объект </a:t>
            </a:r>
            <a:r>
              <a:rPr lang="en-US" sz="2400" dirty="0" smtClean="0"/>
              <a:t>reader </a:t>
            </a:r>
            <a:r>
              <a:rPr lang="ru-RU" sz="2400" dirty="0" smtClean="0"/>
              <a:t>можно сразу переделать в список с помощью функции </a:t>
            </a:r>
            <a:r>
              <a:rPr lang="en-US" sz="2400" dirty="0" smtClean="0"/>
              <a:t>list().</a:t>
            </a:r>
            <a:r>
              <a:rPr lang="ru-RU" sz="2400" dirty="0" smtClean="0"/>
              <a:t> В таком случае вы получите список состоящий из других списков в первом из которых будут храниться имена столбцов, а в остальных – строки значений каждая в своем списке.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" y="2102644"/>
            <a:ext cx="8772525" cy="14478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5782" y="3639234"/>
            <a:ext cx="862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Чаще всего заголовки столбцов удобней получить отдельным объектом. Это можно сделать таким образом</a:t>
            </a:r>
            <a:r>
              <a:rPr lang="en-US" sz="2400" dirty="0" smtClean="0"/>
              <a:t>:</a:t>
            </a:r>
            <a:endParaRPr lang="ru-RU" sz="2400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44" y="4411938"/>
            <a:ext cx="2924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55936" y="180459"/>
            <a:ext cx="1257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Запись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5936" y="745639"/>
            <a:ext cx="8695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Аналогичным образом с помощью модуля </a:t>
            </a:r>
            <a:r>
              <a:rPr lang="ru-RU" sz="2400" dirty="0" err="1" smtClean="0"/>
              <a:t>csv</a:t>
            </a:r>
            <a:r>
              <a:rPr lang="ru-RU" sz="2400" dirty="0" smtClean="0"/>
              <a:t> можно и записать файл в формате CSV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6" y="1576636"/>
            <a:ext cx="5172075" cy="33147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6" y="5456110"/>
            <a:ext cx="3486150" cy="12858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55936" y="4902300"/>
            <a:ext cx="115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Вывод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657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12776" y="12243"/>
            <a:ext cx="87386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Обратите внимание на интересную особенность: строки в последнем столбце взяты в кавычки, а остальные значения - нет.</a:t>
            </a:r>
          </a:p>
          <a:p>
            <a:r>
              <a:rPr lang="ru-RU" sz="2400" dirty="0" smtClean="0"/>
              <a:t>Так получилось из-за того, что во всех строках последнего столбца есть запятая. И кавычки указывают на то, что именно является целой строкой. Когда запятая находится в кавычках, модуль </a:t>
            </a:r>
            <a:r>
              <a:rPr lang="ru-RU" sz="2400" dirty="0" err="1" smtClean="0"/>
              <a:t>csv</a:t>
            </a:r>
            <a:r>
              <a:rPr lang="ru-RU" sz="2400" dirty="0" smtClean="0"/>
              <a:t> не воспринимает её как разделитель.</a:t>
            </a:r>
          </a:p>
          <a:p>
            <a:endParaRPr lang="ru-RU" sz="2400" dirty="0" smtClean="0"/>
          </a:p>
          <a:p>
            <a:r>
              <a:rPr lang="ru-RU" sz="2400" dirty="0" smtClean="0"/>
              <a:t>Иногда в качестве разделителя используются другие значения. В таком случае должна быть возможность подсказать модулю, какой именно разделитель использовать. Например, можно использовать </a:t>
            </a:r>
            <a:r>
              <a:rPr lang="en-US" sz="2400" dirty="0"/>
              <a:t>;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" y="4167227"/>
            <a:ext cx="2733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12776" y="12243"/>
            <a:ext cx="8738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таком случае при чтении файла нужно явно указать какой разделитель мы будем использовать.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" y="855484"/>
            <a:ext cx="37433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47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2022-12-06T16:13:16Z</dcterms:created>
  <dcterms:modified xsi:type="dcterms:W3CDTF">2022-12-06T16:39:01Z</dcterms:modified>
</cp:coreProperties>
</file>