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3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87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5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0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3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9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5E42-B8AD-4D09-9938-2D46BD17F039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66F8-C9C9-465E-ACE3-482C71A0E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9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1136" y="2921168"/>
            <a:ext cx="4312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Композиции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76200" y="90529"/>
            <a:ext cx="87843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Еще одной особенностью объектно-ориентированного программирования является возможность реализовывать так называемый композиционный подход. Заключается он в том, что есть класс-контейнер, он же </a:t>
            </a:r>
            <a:r>
              <a:rPr lang="ru-RU" sz="2800" dirty="0" err="1" smtClean="0"/>
              <a:t>агрегатор</a:t>
            </a:r>
            <a:r>
              <a:rPr lang="ru-RU" sz="2800" dirty="0" smtClean="0"/>
              <a:t>, который включает в себя вызовы других классов. В результате получается, что при создании объекта класса-контейнера, также создаются объекты других классов.</a:t>
            </a:r>
          </a:p>
          <a:p>
            <a:r>
              <a:rPr lang="ru-RU" sz="2800" dirty="0" smtClean="0"/>
              <a:t>Чтобы понять, зачем нужна композиция в программировании, проведем аналогию с реальным миром. Большинство биологических и технических объектов состоят из более простых частей, также являющихся объектами. Например, животное состоит из различный органов (сердце, желудок), компьютер — из различного "железа" (процессор, память).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496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76200" y="90529"/>
            <a:ext cx="87843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Не следует путать композицию с наследованием, в том числе множественным. Наследование предполагает принадлежность к какой-то общности (похожесть), а композиция — формирование целого из частей. Наследуются атрибуты, т. е. возможности, другого класса, при этом объектов непосредственно родительского класса не создается. При композиции же класс-</a:t>
            </a:r>
            <a:r>
              <a:rPr lang="ru-RU" sz="2800" dirty="0" err="1" smtClean="0"/>
              <a:t>агрегатор</a:t>
            </a:r>
            <a:r>
              <a:rPr lang="ru-RU" sz="2800" dirty="0" smtClean="0"/>
              <a:t> создает объекты других классов.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044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76200" y="90529"/>
            <a:ext cx="87843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Рассмотрим на примере реализацию композиции в </a:t>
            </a:r>
            <a:r>
              <a:rPr lang="ru-RU" sz="2800" dirty="0" err="1" smtClean="0"/>
              <a:t>Python</a:t>
            </a:r>
            <a:r>
              <a:rPr lang="ru-RU" sz="2800" dirty="0" smtClean="0"/>
              <a:t>. Пусть, требуется написать программу, которая вычисляет площадь обоев для оклеивания помещения. При этом окна, двери, пол и потолок оклеивать не надо.</a:t>
            </a:r>
          </a:p>
          <a:p>
            <a:r>
              <a:rPr lang="ru-RU" sz="2800" dirty="0" smtClean="0"/>
              <a:t>Прежде, чем писать программу, займемся объектно-ориентированным проектированием. То есть разберемся, что к чему. Комната – это прямоугольный параллелепипед, состоящий из шести прямоугольников. Его площадь представляет собой сумму площадей составляющих его прямоугольников. Площадь прямоугольника равна произведению его длины на ширину.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07" y="4909909"/>
            <a:ext cx="42386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4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" y="81915"/>
            <a:ext cx="3876675" cy="1390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" y="1472565"/>
            <a:ext cx="4090606" cy="53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182880" y="274320"/>
            <a:ext cx="869986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Паттерны проектирования</a:t>
            </a:r>
          </a:p>
          <a:p>
            <a:endParaRPr lang="ru-RU" sz="2800" dirty="0"/>
          </a:p>
          <a:p>
            <a:r>
              <a:rPr lang="ru-RU" sz="2800" dirty="0"/>
              <a:t>П</a:t>
            </a:r>
            <a:r>
              <a:rPr lang="ru-RU" sz="2800" dirty="0" smtClean="0"/>
              <a:t>овторяемая архитектурная конструкция, представляющая собой решение проблемы проектирования в рамках некоторого часто возникающего контекста. </a:t>
            </a:r>
          </a:p>
          <a:p>
            <a:r>
              <a:rPr lang="ru-RU" sz="2800" dirty="0" smtClean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ситуациях. Объектно-ориентированные шаблоны показывают отношения и взаимодействия между классами или объектами, без определения того, какие конечные классы или объекты приложения будут использоваться.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391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182880" y="274320"/>
            <a:ext cx="86998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Шаблонов существует невероятное множество. Но все они делятся на 3 основных типа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dirty="0" smtClean="0"/>
              <a:t> - </a:t>
            </a:r>
            <a:r>
              <a:rPr lang="ru-RU" sz="2800" dirty="0" smtClean="0"/>
              <a:t>Порождающие шаблоны – суть шаблонов заключается в создании и выдаче прав различным связанным объектам.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- Структурные шаблоны – определяют различные сложные структуры, которые изменяют интерфейс программы.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- Поведенческие шаблоны – определяют взаимодействие между объектами, увеличивая таким образом его гибкость.</a:t>
            </a:r>
          </a:p>
          <a:p>
            <a:endParaRPr lang="ru-RU" sz="2800" dirty="0"/>
          </a:p>
          <a:p>
            <a:r>
              <a:rPr lang="ru-RU" sz="2800" dirty="0" smtClean="0"/>
              <a:t>Шаблоны на любой вкус и цвет представлены в статье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https://ru.wikipedia.org/wiki/</a:t>
            </a:r>
            <a:r>
              <a:rPr lang="ru-RU" sz="2800" dirty="0" err="1" smtClean="0"/>
              <a:t>Шаблон_проектирования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622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393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2022-11-21T10:49:00Z</dcterms:created>
  <dcterms:modified xsi:type="dcterms:W3CDTF">2022-11-21T11:25:15Z</dcterms:modified>
</cp:coreProperties>
</file>