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03C1-5191-4027-A8FA-16639747B678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3FBF-E7FF-469A-B32A-C7E062FF0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15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03C1-5191-4027-A8FA-16639747B678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3FBF-E7FF-469A-B32A-C7E062FF0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91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03C1-5191-4027-A8FA-16639747B678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3FBF-E7FF-469A-B32A-C7E062FF0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78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03C1-5191-4027-A8FA-16639747B678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3FBF-E7FF-469A-B32A-C7E062FF0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51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03C1-5191-4027-A8FA-16639747B678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3FBF-E7FF-469A-B32A-C7E062FF0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2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03C1-5191-4027-A8FA-16639747B678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3FBF-E7FF-469A-B32A-C7E062FF0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7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03C1-5191-4027-A8FA-16639747B678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3FBF-E7FF-469A-B32A-C7E062FF0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49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03C1-5191-4027-A8FA-16639747B678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3FBF-E7FF-469A-B32A-C7E062FF0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09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03C1-5191-4027-A8FA-16639747B678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3FBF-E7FF-469A-B32A-C7E062FF0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29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03C1-5191-4027-A8FA-16639747B678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3FBF-E7FF-469A-B32A-C7E062FF0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91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03C1-5191-4027-A8FA-16639747B678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3FBF-E7FF-469A-B32A-C7E062FF0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67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03C1-5191-4027-A8FA-16639747B678}" type="datetimeFigureOut">
              <a:rPr lang="ru-RU" smtClean="0"/>
              <a:t>30.11.2022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3FBF-E7FF-469A-B32A-C7E062FF07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43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9072" y="2967335"/>
            <a:ext cx="5573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Работа с данными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06315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73736" y="246889"/>
            <a:ext cx="86776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Обычно под работой с данными понимается обработка каких-то значений(строки, числа, списки, кортежи, словари, множества и другие) и их сохранение для дальнейшего использования. Все что касается обработки мы с вами рассматривали – это создание переменных, структурирование, вычисления и прочее. Разберемся что подразумевается под хранением данных.</a:t>
            </a:r>
          </a:p>
          <a:p>
            <a:r>
              <a:rPr lang="ru-RU" sz="2400" dirty="0" smtClean="0"/>
              <a:t>Данные </a:t>
            </a:r>
            <a:r>
              <a:rPr lang="ru-RU" sz="2400" dirty="0" err="1" smtClean="0"/>
              <a:t>храняться</a:t>
            </a:r>
            <a:r>
              <a:rPr lang="ru-RU" sz="2400" dirty="0" smtClean="0"/>
              <a:t> в файлах, типы файлов могут быть разные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3736" y="3038266"/>
            <a:ext cx="878010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ru-RU" altLang="ru-RU" sz="2400" dirty="0" smtClean="0"/>
              <a:t>К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онфигурации (простые, не структурированные текстовые файлы) работу с ними мы уже рассматривали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 теме про файлы.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шаблоны конфигураций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как правило, это какой-то специальный формат файлов(например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конфиги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фреймворков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файлы с параметрами подключений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как правило, это структурированные файлы, в каком-то определенном формате: YAML, JSON, CSV</a:t>
            </a:r>
          </a:p>
        </p:txBody>
      </p:sp>
    </p:spTree>
    <p:extLst>
      <p:ext uri="{BB962C8B-B14F-4D97-AF65-F5344CB8AC3E}">
        <p14:creationId xmlns:p14="http://schemas.microsoft.com/office/powerpoint/2010/main" val="57210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73736" y="246889"/>
            <a:ext cx="86776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Обработка и извлечение данных.</a:t>
            </a:r>
          </a:p>
          <a:p>
            <a:endParaRPr lang="ru-RU" sz="2400" b="1" dirty="0"/>
          </a:p>
          <a:p>
            <a:r>
              <a:rPr lang="ru-RU" sz="2400" dirty="0" smtClean="0"/>
              <a:t>Данные могут храниться в различных сложных структурах, например, список списков(словарей, множеств и </a:t>
            </a:r>
            <a:r>
              <a:rPr lang="ru-RU" sz="2400" dirty="0" err="1" smtClean="0"/>
              <a:t>т.д</a:t>
            </a:r>
            <a:r>
              <a:rPr lang="ru-RU" sz="2400" dirty="0" smtClean="0"/>
              <a:t>), словарь словарей(значениями могут выступать другие списки, словари и </a:t>
            </a:r>
            <a:r>
              <a:rPr lang="ru-RU" sz="2400" dirty="0" err="1" smtClean="0"/>
              <a:t>т.д</a:t>
            </a:r>
            <a:r>
              <a:rPr lang="ru-RU" sz="2400" dirty="0" smtClean="0"/>
              <a:t>, а ключами могут быть например кортежи или </a:t>
            </a:r>
            <a:r>
              <a:rPr lang="en-US" sz="2400" dirty="0" err="1" smtClean="0"/>
              <a:t>frozensets</a:t>
            </a:r>
            <a:r>
              <a:rPr lang="ru-RU" sz="2400" dirty="0" smtClean="0"/>
              <a:t>)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В таком случае для того чтобы </a:t>
            </a:r>
            <a:r>
              <a:rPr lang="en-US" sz="2400" dirty="0" smtClean="0"/>
              <a:t>“</a:t>
            </a:r>
            <a:r>
              <a:rPr lang="ru-RU" sz="2400" dirty="0" smtClean="0"/>
              <a:t>достать</a:t>
            </a:r>
            <a:r>
              <a:rPr lang="en-US" sz="2400" dirty="0" smtClean="0"/>
              <a:t>”</a:t>
            </a:r>
            <a:r>
              <a:rPr lang="ru-RU" sz="2400" dirty="0" smtClean="0"/>
              <a:t> нужные нам данные необходимо немного постараться. Например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3" y="3293876"/>
            <a:ext cx="8134541" cy="18731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6" y="4971801"/>
            <a:ext cx="8538113" cy="9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6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73736" y="246889"/>
            <a:ext cx="8677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Извлечение данных из различных структур можно облегчить.</a:t>
            </a:r>
          </a:p>
          <a:p>
            <a:r>
              <a:rPr lang="ru-RU" sz="2400" dirty="0" smtClean="0"/>
              <a:t>Например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r>
              <a:rPr lang="ru-RU" sz="2400" dirty="0" smtClean="0"/>
              <a:t>Пусть дан некий список с данными, для того чтобы извлечь из него значение необходимо создать переменные и присваивать данные из списка в каждую переменную.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5881"/>
            <a:ext cx="8823727" cy="354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0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73736" y="246889"/>
            <a:ext cx="8677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Но можно поступить проще. Просто создать сразу все переменные что мы хотим и передать в них список, </a:t>
            </a:r>
            <a:r>
              <a:rPr lang="en-US" sz="2400" dirty="0" smtClean="0"/>
              <a:t>Python </a:t>
            </a:r>
            <a:r>
              <a:rPr lang="ru-RU" sz="2400" dirty="0" smtClean="0"/>
              <a:t>сам их раскидает по переменным. Это называется </a:t>
            </a:r>
            <a:r>
              <a:rPr lang="ru-RU" sz="2400" b="1" dirty="0" smtClean="0"/>
              <a:t>распаковкой структуры</a:t>
            </a:r>
            <a:r>
              <a:rPr lang="ru-RU" sz="2400" dirty="0" smtClean="0"/>
              <a:t>(списка, словаря, кортежа, множества).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7" y="1934785"/>
            <a:ext cx="8595360" cy="3320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736" y="5477256"/>
            <a:ext cx="8677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 этом количество переменных должно быть равно количеству элементов в структуре, иначе будет ошибка.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2495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73736" y="246889"/>
            <a:ext cx="8677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Но что если мы хотим взять несколько элементов из списка, а остальные оставить также в списке</a:t>
            </a:r>
            <a:r>
              <a:rPr lang="en-US" sz="2400" dirty="0" smtClean="0"/>
              <a:t>? </a:t>
            </a:r>
            <a:r>
              <a:rPr lang="ru-RU" sz="2400" dirty="0" smtClean="0"/>
              <a:t>Тут можно применить оператор *. В таком случае возьмутся только переменные по индексам соответствующим количеству переменных, а все недостающие </a:t>
            </a:r>
            <a:r>
              <a:rPr lang="ru-RU" sz="2400" dirty="0" err="1" smtClean="0"/>
              <a:t>занесуться</a:t>
            </a:r>
            <a:r>
              <a:rPr lang="ru-RU" sz="2400" dirty="0" smtClean="0"/>
              <a:t> в переменную со * в виде списка.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" y="2185881"/>
            <a:ext cx="8443437" cy="37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7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73736" y="246889"/>
            <a:ext cx="8677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 если нам нужно пропустить какой-то элемент</a:t>
            </a:r>
            <a:r>
              <a:rPr lang="ru-RU" sz="2400" dirty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а</a:t>
            </a:r>
            <a:r>
              <a:rPr lang="ru-RU" sz="2400" dirty="0" smtClean="0"/>
              <a:t> после него опять внести в переменную</a:t>
            </a:r>
            <a:r>
              <a:rPr lang="en-US" sz="2400" dirty="0" smtClean="0"/>
              <a:t>?</a:t>
            </a:r>
            <a:r>
              <a:rPr lang="ru-RU" sz="2400" dirty="0"/>
              <a:t> </a:t>
            </a:r>
            <a:r>
              <a:rPr lang="ru-RU" sz="2400" dirty="0" smtClean="0"/>
              <a:t>В таком случае можно использовать _ в качестве имени переменной, знак нижнего подчеркивания на уровне соглашений указывает на то что туда лучше не лезть. Например</a:t>
            </a:r>
            <a:r>
              <a:rPr lang="en-US" sz="2400" dirty="0" smtClean="0"/>
              <a:t>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" y="2304117"/>
            <a:ext cx="8421624" cy="3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2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73736" y="246889"/>
            <a:ext cx="86776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Данные могут представлять собой текст. В питоне за текст отвечают строки. Если текст большой и его нужно редактировать полезно будет использовать встроенные методы форматирования строк. В питоне их 2</a:t>
            </a:r>
            <a:r>
              <a:rPr lang="en-US" sz="2400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Буква </a:t>
            </a:r>
            <a:r>
              <a:rPr lang="en-US" sz="2400" dirty="0" smtClean="0"/>
              <a:t>f</a:t>
            </a:r>
            <a:r>
              <a:rPr lang="ru-RU" sz="2400" dirty="0" smtClean="0"/>
              <a:t> перед строкой означает что строка будет отформатирована.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У строк есть метод </a:t>
            </a:r>
            <a:r>
              <a:rPr lang="en-US" sz="2400" dirty="0" smtClean="0"/>
              <a:t>format() </a:t>
            </a:r>
            <a:r>
              <a:rPr lang="ru-RU" sz="2400" dirty="0" smtClean="0"/>
              <a:t>который позволяет отформатировать строку.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" y="3223934"/>
            <a:ext cx="3114675" cy="1743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730" y="3314202"/>
            <a:ext cx="3800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7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73736" y="246889"/>
            <a:ext cx="8677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Когда использовать </a:t>
            </a:r>
            <a:r>
              <a:rPr lang="en-US" sz="2400" dirty="0" smtClean="0"/>
              <a:t>f</a:t>
            </a:r>
            <a:r>
              <a:rPr lang="ru-RU" sz="2400" dirty="0" smtClean="0"/>
              <a:t>, а когда </a:t>
            </a:r>
            <a:r>
              <a:rPr lang="en-US" sz="2400" dirty="0" smtClean="0"/>
              <a:t>format?</a:t>
            </a:r>
          </a:p>
          <a:p>
            <a:r>
              <a:rPr lang="ru-RU" sz="2400" dirty="0" smtClean="0"/>
              <a:t>У </a:t>
            </a:r>
            <a:r>
              <a:rPr lang="en-US" sz="2400" dirty="0" smtClean="0"/>
              <a:t>f-</a:t>
            </a:r>
            <a:r>
              <a:rPr lang="ru-RU" sz="2400" dirty="0" smtClean="0"/>
              <a:t>строк есть особенность, данная конструкция выполняется 1 раз, то есть если нам нужно, например, в цикле подставлять разные переменные лучше использовать </a:t>
            </a:r>
            <a:r>
              <a:rPr lang="en-US" sz="2400" dirty="0" smtClean="0"/>
              <a:t>format</a:t>
            </a:r>
            <a:r>
              <a:rPr lang="ru-RU" sz="2400" dirty="0" smtClean="0"/>
              <a:t>, так как в случае с </a:t>
            </a:r>
            <a:r>
              <a:rPr lang="en-US" sz="2400" dirty="0" smtClean="0"/>
              <a:t>f-</a:t>
            </a:r>
            <a:r>
              <a:rPr lang="ru-RU" sz="2400" dirty="0" smtClean="0"/>
              <a:t>строками нужно каждый раз создавать новые </a:t>
            </a:r>
            <a:r>
              <a:rPr lang="ru-RU" sz="2400" dirty="0" err="1" smtClean="0"/>
              <a:t>перменные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63" y="2185881"/>
            <a:ext cx="62960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311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472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8</cp:revision>
  <dcterms:created xsi:type="dcterms:W3CDTF">2022-11-30T19:11:19Z</dcterms:created>
  <dcterms:modified xsi:type="dcterms:W3CDTF">2022-11-30T20:55:17Z</dcterms:modified>
</cp:coreProperties>
</file>