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3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24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76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76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2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06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0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1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F785-6594-4C18-967C-CCDE4CE3E0CC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B3EB-0397-4230-8F44-092CB181D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00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2539" y="2263339"/>
            <a:ext cx="63165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Декораторы.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Пакетный менеджер</a:t>
            </a:r>
          </a:p>
          <a:p>
            <a:r>
              <a:rPr lang="en-US" sz="5400" dirty="0" smtClean="0">
                <a:solidFill>
                  <a:schemeClr val="bg1"/>
                </a:solidFill>
              </a:rPr>
              <a:t>pip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1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95072" y="90529"/>
            <a:ext cx="8656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Наиболее часто используемая команда в менеджере пакетов связана с непосредственной установкой необходимых модулей. Для примера установим библиотеку </a:t>
            </a:r>
            <a:r>
              <a:rPr lang="ru-RU" sz="2400" b="1" dirty="0" err="1"/>
              <a:t>NumPy</a:t>
            </a:r>
            <a:r>
              <a:rPr lang="ru-RU" sz="2400" b="1" dirty="0"/>
              <a:t> </a:t>
            </a:r>
            <a:r>
              <a:rPr lang="ru-RU" sz="3200" dirty="0" smtClean="0"/>
              <a:t>(позволяет эффективно работать с многомерными массивами и включает ряд соответствующих математических функций). 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5" y="3604560"/>
            <a:ext cx="5953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95072" y="90529"/>
            <a:ext cx="86563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Серьезные и многоуровневые приложения никогда не обходятся одной библиотекой. Даже когда вы устанавливали тот же </a:t>
            </a:r>
            <a:r>
              <a:rPr lang="ru-RU" sz="2800" b="1" dirty="0" err="1"/>
              <a:t>NumPy</a:t>
            </a:r>
            <a:r>
              <a:rPr lang="ru-RU" sz="2800" dirty="0" smtClean="0"/>
              <a:t>, вы могли заметить, что помимо самого модуля скачивались дополнительные пакеты, которые мы не запрашивали. Естественно они необходимы для правильной работы </a:t>
            </a:r>
            <a:r>
              <a:rPr lang="ru-RU" sz="2800" b="1" dirty="0" err="1"/>
              <a:t>NumPy</a:t>
            </a:r>
            <a:r>
              <a:rPr lang="ru-RU" sz="2800" dirty="0" smtClean="0"/>
              <a:t>. Но откуда известно, что они нужны? </a:t>
            </a:r>
            <a:br>
              <a:rPr lang="ru-RU" sz="2800" dirty="0" smtClean="0"/>
            </a:br>
            <a:r>
              <a:rPr lang="ru-RU" sz="2800" dirty="0" smtClean="0"/>
              <a:t>Для таких целей придумали файл зависимостей, в котором перечислены все требуемые библиотеки для работы конкретного проекта. Он создается в любом удобном месте (обычно его называют </a:t>
            </a:r>
            <a:r>
              <a:rPr lang="ru-RU" sz="2800" b="1" dirty="0"/>
              <a:t>requirements.txt</a:t>
            </a:r>
            <a:r>
              <a:rPr lang="ru-RU" sz="2800" dirty="0" smtClean="0"/>
              <a:t>) и используется для развертывания приложения в новом окружении. 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" y="5706307"/>
            <a:ext cx="33528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95072" y="90529"/>
            <a:ext cx="8656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После создания файла </a:t>
            </a:r>
            <a:r>
              <a:rPr lang="ru-RU" b="1" dirty="0"/>
              <a:t>requirements.txt</a:t>
            </a:r>
            <a:r>
              <a:rPr lang="ru-RU" sz="2800" dirty="0" smtClean="0"/>
              <a:t> его можно использовать для установки всех требуемых модулей, не прописывая огромный список вручную.</a:t>
            </a:r>
          </a:p>
          <a:p>
            <a:r>
              <a:rPr lang="ru-RU" sz="2800" dirty="0" smtClean="0"/>
              <a:t>Менеджер пакетов «заглянет» внутрь и скачает все библиотеки для проекта.  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" y="2290626"/>
            <a:ext cx="3352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4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67640" y="121027"/>
            <a:ext cx="868375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Итак, что же это такое? Для того, чтобы понять, как работают декораторы, в первую очередь следует вспомнить, что функции в </a:t>
            </a:r>
            <a:r>
              <a:rPr lang="ru-RU" sz="3200" dirty="0" err="1" smtClean="0"/>
              <a:t>python</a:t>
            </a:r>
            <a:r>
              <a:rPr lang="ru-RU" sz="3200" dirty="0" smtClean="0"/>
              <a:t> являются объектами, соответственно, их можно возвращать из другой функции или передавать в качестве аргумента. Также следует помнить, что функция в </a:t>
            </a:r>
            <a:r>
              <a:rPr lang="ru-RU" sz="3200" dirty="0" err="1" smtClean="0"/>
              <a:t>python</a:t>
            </a:r>
            <a:r>
              <a:rPr lang="ru-RU" sz="3200" dirty="0" smtClean="0"/>
              <a:t> может быть определена и внутри другой функции.</a:t>
            </a:r>
          </a:p>
          <a:p>
            <a:r>
              <a:rPr lang="ru-RU" sz="3200" dirty="0" smtClean="0"/>
              <a:t>Вспомнив это, можно смело переходить к декораторам. </a:t>
            </a:r>
            <a:r>
              <a:rPr lang="ru-RU" sz="3200" b="1" dirty="0" smtClean="0"/>
              <a:t>Декораторы</a:t>
            </a:r>
            <a:r>
              <a:rPr lang="ru-RU" sz="3200" dirty="0" smtClean="0"/>
              <a:t> — это, по сути, "обёртки", которые дают нам возможность изменить поведение функции, не изменяя её код.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680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" y="146113"/>
            <a:ext cx="5476591" cy="47184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83" y="5630165"/>
            <a:ext cx="269557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3280" y="582472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программы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9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TextBox 2"/>
          <p:cNvSpPr txBox="1"/>
          <p:nvPr/>
        </p:nvSpPr>
        <p:spPr>
          <a:xfrm>
            <a:off x="256033" y="365125"/>
            <a:ext cx="858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как </a:t>
            </a:r>
            <a:r>
              <a:rPr lang="en-US" dirty="0" smtClean="0"/>
              <a:t>Python </a:t>
            </a:r>
            <a:r>
              <a:rPr lang="ru-RU" dirty="0" smtClean="0"/>
              <a:t>очень лояльный к пользователю язык тут есть небольшой синтаксический сахар. Вместо того чтобы создавать переменную и передавать в нее объект функции мы можем использовать знак </a:t>
            </a:r>
            <a:r>
              <a:rPr lang="en-US" dirty="0" smtClean="0"/>
              <a:t>@</a:t>
            </a:r>
            <a:r>
              <a:rPr lang="ru-RU" dirty="0" smtClean="0"/>
              <a:t> над функцией которую мы хотим </a:t>
            </a:r>
            <a:r>
              <a:rPr lang="en-US" dirty="0" smtClean="0"/>
              <a:t>“</a:t>
            </a:r>
            <a:r>
              <a:rPr lang="ru-RU" dirty="0" smtClean="0"/>
              <a:t>обернуть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3" y="1565454"/>
            <a:ext cx="4067175" cy="410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9693" y="589430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программы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02" y="5670729"/>
            <a:ext cx="2390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5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67640" y="121027"/>
            <a:ext cx="868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Передача декоратором аргументов в функцию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7640" y="949900"/>
            <a:ext cx="86837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</a:t>
            </a:r>
            <a:r>
              <a:rPr lang="ru-RU" sz="3200" dirty="0" smtClean="0"/>
              <a:t>се декораторы, которые мы рассматривали, не имели одного очень важного функционала — передачи аргументов декорируемой функции. Собственно, это тоже несложно сделать.</a:t>
            </a:r>
          </a:p>
          <a:p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" y="3102958"/>
            <a:ext cx="8458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8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67640" y="121027"/>
            <a:ext cx="868375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Некоторые особенности работы с декораторами</a:t>
            </a:r>
          </a:p>
          <a:p>
            <a:r>
              <a:rPr lang="ru-RU" sz="3200" dirty="0" smtClean="0"/>
              <a:t>- Декораторы несколько замедляют вызов функции, не забывайте об этом.</a:t>
            </a:r>
          </a:p>
          <a:p>
            <a:r>
              <a:rPr lang="ru-RU" sz="3200" dirty="0" smtClean="0"/>
              <a:t>- Вы не можете "</a:t>
            </a:r>
            <a:r>
              <a:rPr lang="ru-RU" sz="3200" dirty="0" err="1" smtClean="0"/>
              <a:t>раздекорировать</a:t>
            </a:r>
            <a:r>
              <a:rPr lang="ru-RU" sz="3200" dirty="0" smtClean="0"/>
              <a:t>" функцию. Безусловно, существуют трюки, позволяющие создать декоратор, который можно отсоединить от функции, но это плохая практика. Правильнее будет запомнить, что если функция декорирована — это не отменить.</a:t>
            </a:r>
          </a:p>
          <a:p>
            <a:r>
              <a:rPr lang="ru-RU" sz="3200" dirty="0" smtClean="0"/>
              <a:t>- Декораторы оборачивают функции, что может затруднить отладку.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4800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/>
          <p:cNvSpPr/>
          <p:nvPr/>
        </p:nvSpPr>
        <p:spPr>
          <a:xfrm>
            <a:off x="126492" y="121027"/>
            <a:ext cx="8724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Декораторы могут быть использованы для расширения возможностей функций из сторонних библиотек (код которых мы не можем изменять), или для упрощения отладки (мы не хотим изменять код, который ещё не устоялся).</a:t>
            </a:r>
          </a:p>
          <a:p>
            <a:r>
              <a:rPr lang="ru-RU" sz="3200" dirty="0" smtClean="0"/>
              <a:t>Также полезно использовать декораторы для расширения различных функций одним и тем же кодом, без повторного его переписывания каждый раз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581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34"/>
          </a:xfrm>
        </p:spPr>
      </p:pic>
      <p:sp>
        <p:nvSpPr>
          <p:cNvPr id="9" name="Прямоугольник 8"/>
          <p:cNvSpPr/>
          <p:nvPr/>
        </p:nvSpPr>
        <p:spPr>
          <a:xfrm>
            <a:off x="2609088" y="2657779"/>
            <a:ext cx="6534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Пакетный </a:t>
            </a:r>
            <a:r>
              <a:rPr lang="ru-RU" sz="4800" dirty="0" smtClean="0">
                <a:solidFill>
                  <a:schemeClr val="bg1"/>
                </a:solidFill>
              </a:rPr>
              <a:t>менеджер</a:t>
            </a:r>
            <a:r>
              <a:rPr lang="en-US" sz="4800" dirty="0" smtClean="0">
                <a:solidFill>
                  <a:schemeClr val="bg1"/>
                </a:solidFill>
              </a:rPr>
              <a:t> pip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4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95072" y="90529"/>
            <a:ext cx="86563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Ведь не все пакеты нужны в повседневной практике или отдельном проекте, да и места они занимают не мало. Для этих целей создан удаленный </a:t>
            </a:r>
            <a:r>
              <a:rPr lang="ru-RU" sz="2400" dirty="0" err="1" smtClean="0"/>
              <a:t>репозиторий</a:t>
            </a:r>
            <a:r>
              <a:rPr lang="ru-RU" sz="2400" dirty="0" smtClean="0"/>
              <a:t> модулей </a:t>
            </a:r>
            <a:r>
              <a:rPr lang="ru-RU" sz="2400" b="1" dirty="0" smtClean="0">
                <a:solidFill>
                  <a:srgbClr val="007C77"/>
                </a:solidFill>
                <a:effectLst/>
              </a:rPr>
              <a:t>https://pypi.org/</a:t>
            </a:r>
            <a:r>
              <a:rPr lang="ru-RU" sz="2400" dirty="0" smtClean="0"/>
              <a:t>, в котором на сегодня имеется более 260 тыс. проектов на все случаи практики программирования. Вам не обязательно создавать код с нуля, так как под многие задачи уже имеется соответствующий пакет.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Работа с этим хранилищем расширений осуществляется через команду </a:t>
            </a:r>
            <a:r>
              <a:rPr lang="ru-RU" sz="2400" b="1" dirty="0" err="1" smtClean="0">
                <a:solidFill>
                  <a:srgbClr val="007C77"/>
                </a:solidFill>
                <a:effectLst/>
              </a:rPr>
              <a:t>pip</a:t>
            </a:r>
            <a:r>
              <a:rPr lang="ru-RU" sz="2400" dirty="0" smtClean="0"/>
              <a:t>. Имеется и другой установщик </a:t>
            </a:r>
            <a:r>
              <a:rPr lang="ru-RU" sz="2400" b="1" dirty="0" err="1" smtClean="0">
                <a:solidFill>
                  <a:srgbClr val="007C77"/>
                </a:solidFill>
                <a:effectLst/>
              </a:rPr>
              <a:t>easy_install</a:t>
            </a:r>
            <a:r>
              <a:rPr lang="ru-RU" sz="2400" dirty="0" smtClean="0"/>
              <a:t>, но он применяется существенно реже. Таким образом, пакетный менеджер </a:t>
            </a:r>
            <a:r>
              <a:rPr lang="ru-RU" sz="2400" dirty="0" err="1" smtClean="0"/>
              <a:t>pip</a:t>
            </a:r>
            <a:r>
              <a:rPr lang="ru-RU" sz="2400" dirty="0" smtClean="0"/>
              <a:t> необходим для установки, обновления, удаления и управления модулями языка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Чтобы пользоваться возможностями пакетного менеджера </a:t>
            </a:r>
            <a:r>
              <a:rPr lang="ru-RU" sz="2400" dirty="0" err="1" smtClean="0"/>
              <a:t>pip</a:t>
            </a:r>
            <a:r>
              <a:rPr lang="ru-RU" sz="2400" dirty="0" smtClean="0"/>
              <a:t>, его необходимо установить. Если версия вашего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выше </a:t>
            </a:r>
            <a:r>
              <a:rPr lang="ru-RU" sz="2400" b="1" dirty="0"/>
              <a:t>3.4</a:t>
            </a:r>
            <a:r>
              <a:rPr lang="ru-RU" sz="2400" dirty="0" smtClean="0"/>
              <a:t> или </a:t>
            </a:r>
            <a:r>
              <a:rPr lang="ru-RU" sz="2400" b="1" dirty="0"/>
              <a:t>2.7.9</a:t>
            </a:r>
            <a:r>
              <a:rPr lang="ru-RU" sz="2400" dirty="0" smtClean="0"/>
              <a:t>, то </a:t>
            </a:r>
            <a:r>
              <a:rPr lang="ru-RU" sz="2400" dirty="0" err="1" smtClean="0"/>
              <a:t>pip</a:t>
            </a:r>
            <a:r>
              <a:rPr lang="ru-RU" sz="2400" dirty="0" smtClean="0"/>
              <a:t> уже интегрирован в него. Использование более ранних версий языка не рекомендуется.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1368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599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2022-10-19T08:59:47Z</dcterms:created>
  <dcterms:modified xsi:type="dcterms:W3CDTF">2022-10-19T14:09:35Z</dcterms:modified>
</cp:coreProperties>
</file>