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EAB8-532A-4915-985F-824FEFB8D41E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88A0-1AF8-4E6B-B689-8B81E09D5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02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EAB8-532A-4915-985F-824FEFB8D41E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88A0-1AF8-4E6B-B689-8B81E09D5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68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EAB8-532A-4915-985F-824FEFB8D41E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88A0-1AF8-4E6B-B689-8B81E09D5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8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EAB8-532A-4915-985F-824FEFB8D41E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88A0-1AF8-4E6B-B689-8B81E09D5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20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EAB8-532A-4915-985F-824FEFB8D41E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88A0-1AF8-4E6B-B689-8B81E09D5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6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EAB8-532A-4915-985F-824FEFB8D41E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88A0-1AF8-4E6B-B689-8B81E09D5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87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EAB8-532A-4915-985F-824FEFB8D41E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88A0-1AF8-4E6B-B689-8B81E09D5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48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EAB8-532A-4915-985F-824FEFB8D41E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88A0-1AF8-4E6B-B689-8B81E09D5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30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EAB8-532A-4915-985F-824FEFB8D41E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88A0-1AF8-4E6B-B689-8B81E09D5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33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EAB8-532A-4915-985F-824FEFB8D41E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88A0-1AF8-4E6B-B689-8B81E09D5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9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EAB8-532A-4915-985F-824FEFB8D41E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88A0-1AF8-4E6B-B689-8B81E09D5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13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7EAB8-532A-4915-985F-824FEFB8D41E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D88A0-1AF8-4E6B-B689-8B81E09D5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07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5920" y="3044279"/>
            <a:ext cx="5848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Обработка исключений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85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0" y="41959"/>
            <a:ext cx="88331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Если обработка для разных типов исключений одинакова, то уменьшить количество кода становится не проблемой: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1" y="872956"/>
            <a:ext cx="3248025" cy="12858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2010" y="2101285"/>
            <a:ext cx="874109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Вызов исключений</a:t>
            </a:r>
          </a:p>
          <a:p>
            <a:r>
              <a:rPr lang="ru-RU" sz="2400" dirty="0" smtClean="0"/>
              <a:t>При работе с исключениями программист тратит большую часть времени на обработку, но при этом возникают ситуации, когда исключениями надо и бросать в других.</a:t>
            </a:r>
          </a:p>
          <a:p>
            <a:r>
              <a:rPr lang="ru-RU" sz="2400" dirty="0" smtClean="0"/>
              <a:t>На сленге программистов "бросить исключение" означает написать код, который при исполнении будет инициировать исключительную ситуацию.</a:t>
            </a:r>
          </a:p>
          <a:p>
            <a:r>
              <a:rPr lang="ru-RU" sz="2400" dirty="0" smtClean="0"/>
              <a:t>Например, функция, которая решает квадратное уравнение. Вы условились, что корни только вещественные, тогда в случае комплексных корней стоит бросить исключение.</a:t>
            </a:r>
          </a:p>
          <a:p>
            <a:r>
              <a:rPr lang="ru-RU" sz="2400" dirty="0" smtClean="0"/>
              <a:t>Чтобы бросить исключение необходимо воспользоваться </a:t>
            </a:r>
            <a:r>
              <a:rPr lang="ru-RU" sz="2400" b="1" dirty="0" err="1" smtClean="0"/>
              <a:t>raise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43129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" y="147638"/>
            <a:ext cx="5059422" cy="391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61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3047" y="89869"/>
            <a:ext cx="882396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Дополнение: Полная форма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try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except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Форма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try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...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except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не полная, полной же является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try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except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else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finally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Применение полной конструкции может заметно упростить код, а также сделать его более безопасным.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Представим, что в программе происходит чтение файла и необходимо убедиться, что объект файла был корректно закрыт и что не возникло никакого исключения. Этого можно достичь с применением блока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finally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Иными словами,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finally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выполняет блок инструкций в любом случае, было ли исключение, или нет. А инструкция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else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выполняется в том случае, если исключения не было.</a:t>
            </a:r>
          </a:p>
        </p:txBody>
      </p:sp>
    </p:spTree>
    <p:extLst>
      <p:ext uri="{BB962C8B-B14F-4D97-AF65-F5344CB8AC3E}">
        <p14:creationId xmlns:p14="http://schemas.microsoft.com/office/powerpoint/2010/main" val="1406588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3047" y="134292"/>
            <a:ext cx="88239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В целом, использование полной формы таково: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5957"/>
            <a:ext cx="72675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58496" y="157216"/>
            <a:ext cx="86563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Исключительные ситуации или исключения (</a:t>
            </a:r>
            <a:r>
              <a:rPr lang="ru-RU" sz="2400" dirty="0" err="1" smtClean="0"/>
              <a:t>exceptions</a:t>
            </a:r>
            <a:r>
              <a:rPr lang="ru-RU" sz="2400" dirty="0" smtClean="0"/>
              <a:t>) – это ошибки, обнаруженные при исполнении. Например, к чему приведет попытка чтения несуществующего файла? Или если файл был случайно удален пока программа работала? Такие ситуации обрабатываются при помощи исключений.</a:t>
            </a:r>
          </a:p>
          <a:p>
            <a:r>
              <a:rPr lang="ru-RU" sz="2400" dirty="0" smtClean="0"/>
              <a:t>Если же </a:t>
            </a:r>
            <a:r>
              <a:rPr lang="ru-RU" sz="2400" dirty="0" err="1" smtClean="0"/>
              <a:t>Python</a:t>
            </a:r>
            <a:r>
              <a:rPr lang="ru-RU" sz="2400" dirty="0" smtClean="0"/>
              <a:t> не может понять, как обойти сложившуюся ситуацию, то ему не остается ничего кроме как поднять руки и сообщить, что обнаружил ошибку. В общем, исключения необходимы, чтобы сообщать программисту об ошибках.</a:t>
            </a:r>
          </a:p>
          <a:p>
            <a:r>
              <a:rPr lang="ru-RU" sz="2400" dirty="0" smtClean="0"/>
              <a:t>Простейший пример исключения - деление на ноль: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6" y="3942868"/>
            <a:ext cx="4971276" cy="216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0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95072" y="109050"/>
            <a:ext cx="8628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 большой программе исключения часто возникают внутри. Чтобы упростить программисту понимание ошибки и причины такого поведения </a:t>
            </a:r>
            <a:r>
              <a:rPr lang="ru-RU" sz="2400" dirty="0" err="1" smtClean="0"/>
              <a:t>Python</a:t>
            </a:r>
            <a:r>
              <a:rPr lang="ru-RU" sz="2400" dirty="0" smtClean="0"/>
              <a:t> предлагает </a:t>
            </a:r>
            <a:r>
              <a:rPr lang="ru-RU" sz="2400" dirty="0" err="1" smtClean="0"/>
              <a:t>Traceback</a:t>
            </a:r>
            <a:r>
              <a:rPr lang="ru-RU" sz="2400" dirty="0" smtClean="0"/>
              <a:t> или в сленге – </a:t>
            </a:r>
            <a:r>
              <a:rPr lang="ru-RU" sz="2400" dirty="0" err="1" smtClean="0"/>
              <a:t>трэйс</a:t>
            </a:r>
            <a:r>
              <a:rPr lang="ru-RU" sz="2400" dirty="0" smtClean="0"/>
              <a:t>. Каждое исключение содержит краткую информацию, но при этом полную, информацию о месте появления ошибки. По </a:t>
            </a:r>
            <a:r>
              <a:rPr lang="ru-RU" sz="2400" dirty="0" err="1" smtClean="0"/>
              <a:t>трэйсу</a:t>
            </a:r>
            <a:r>
              <a:rPr lang="ru-RU" sz="2400" dirty="0" smtClean="0"/>
              <a:t> найти и исправить ошибку становится проще.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2" y="2417374"/>
            <a:ext cx="66484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1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67640" y="124891"/>
            <a:ext cx="87020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Рассмотрим какие ещё встречаются комментарии к исключениям: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" y="953506"/>
            <a:ext cx="5895975" cy="17240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67640" y="2804247"/>
            <a:ext cx="8702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 данном примере при попытке сложить целое число и строку мы получаем исключение </a:t>
            </a:r>
            <a:r>
              <a:rPr lang="ru-RU" sz="2400" dirty="0" err="1" smtClean="0"/>
              <a:t>TypeError</a:t>
            </a:r>
            <a:r>
              <a:rPr lang="ru-RU" sz="2400" dirty="0" smtClean="0"/>
              <a:t>. В описании сразу же становится ясно, что же мы не так написали.</a:t>
            </a:r>
            <a:endParaRPr lang="ru-RU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" y="4004576"/>
            <a:ext cx="5715000" cy="178117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67640" y="5701906"/>
            <a:ext cx="87020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Приведение строчки к целому числу приводит к исключению </a:t>
            </a:r>
            <a:r>
              <a:rPr lang="ru-RU" sz="2000" dirty="0" err="1" smtClean="0"/>
              <a:t>ValueError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В </a:t>
            </a:r>
            <a:r>
              <a:rPr lang="ru-RU" sz="2000" dirty="0" err="1" smtClean="0"/>
              <a:t>трэйсе</a:t>
            </a:r>
            <a:r>
              <a:rPr lang="ru-RU" sz="2000" dirty="0" smtClean="0"/>
              <a:t> этих двух примеров можно прочесть, что в таком-то файле на такой-то строчке есть ошибки.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5881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20"/>
            <a:ext cx="8835991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6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Прямоугольник 2"/>
          <p:cNvSpPr/>
          <p:nvPr/>
        </p:nvSpPr>
        <p:spPr>
          <a:xfrm>
            <a:off x="94488" y="73813"/>
            <a:ext cx="87660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Использование исключений</a:t>
            </a:r>
          </a:p>
          <a:p>
            <a:r>
              <a:rPr lang="ru-RU" sz="2400" dirty="0" smtClean="0"/>
              <a:t>Мы рассмотрели что такое исключения, какие они бывают и как их анализировать. Но до сих пор явно не рассмотрели такую важную вещь, как их использование.</a:t>
            </a:r>
          </a:p>
          <a:p>
            <a:r>
              <a:rPr lang="ru-RU" sz="2400" dirty="0" smtClean="0"/>
              <a:t>Начнем с обработки.</a:t>
            </a:r>
          </a:p>
          <a:p>
            <a:r>
              <a:rPr lang="ru-RU" sz="2400" b="1" dirty="0" smtClean="0"/>
              <a:t>Обработка исключений</a:t>
            </a:r>
            <a:endParaRPr lang="en-US" sz="2400" b="1" dirty="0" smtClean="0"/>
          </a:p>
          <a:p>
            <a:r>
              <a:rPr lang="ru-RU" sz="2400" dirty="0" smtClean="0"/>
              <a:t>Давайте рассмотрим случай с делением на 0.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41" y="2670633"/>
            <a:ext cx="1693355" cy="1146433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244" y="3671771"/>
            <a:ext cx="88605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Данный код приведет к исключению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ZeroDivisionError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Чтобы этого не случилось, воспользуемся конструкцией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try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except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например, так: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" y="4793105"/>
            <a:ext cx="3174111" cy="206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1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Прямоугольник 2"/>
          <p:cNvSpPr/>
          <p:nvPr/>
        </p:nvSpPr>
        <p:spPr>
          <a:xfrm>
            <a:off x="94488" y="150743"/>
            <a:ext cx="875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Если исполнить этот код, то на консоль будет выведена строка "</a:t>
            </a:r>
            <a:r>
              <a:rPr lang="ru-RU" sz="2400" i="1" dirty="0" err="1" smtClean="0"/>
              <a:t>integer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division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or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modulo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by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zero</a:t>
            </a:r>
            <a:r>
              <a:rPr lang="ru-RU" sz="2400" dirty="0" smtClean="0"/>
              <a:t>". Казалось бы, что толком ничего это нам не дало, ошибка все также есть. Однако в блок </a:t>
            </a:r>
            <a:r>
              <a:rPr lang="ru-RU" sz="2400" dirty="0" err="1" smtClean="0"/>
              <a:t>except</a:t>
            </a:r>
            <a:r>
              <a:rPr lang="ru-RU" sz="2400" dirty="0" smtClean="0"/>
              <a:t> можно поместить обработку.</a:t>
            </a:r>
          </a:p>
          <a:p>
            <a:r>
              <a:rPr lang="ru-RU" sz="2400" dirty="0" smtClean="0"/>
              <a:t>Например, мы условились, что значение переменной </a:t>
            </a:r>
            <a:r>
              <a:rPr lang="ru-RU" sz="2400" i="1" dirty="0" smtClean="0"/>
              <a:t>c</a:t>
            </a:r>
            <a:r>
              <a:rPr lang="ru-RU" sz="2400" dirty="0" smtClean="0"/>
              <a:t> в случае ошибки деления равно -1. Тогда модифицируем код: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" y="2496358"/>
            <a:ext cx="33909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4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Прямоугольник 2"/>
          <p:cNvSpPr/>
          <p:nvPr/>
        </p:nvSpPr>
        <p:spPr>
          <a:xfrm>
            <a:off x="94488" y="89422"/>
            <a:ext cx="875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Перед тем как идти дальше, рассмотрим ещё одну возможность.</a:t>
            </a:r>
          </a:p>
          <a:p>
            <a:r>
              <a:rPr lang="ru-RU" sz="2400" dirty="0" smtClean="0"/>
              <a:t>Пускай у нас файл с данными в файловой системе, и необходимо его прочитать. В этом случае сразу же всплывают несколько исключительных ситуаций, такие как: нет файла, файл битый, файл пустой (по заданию мы знаем, что в нём данные) и другие.</a:t>
            </a:r>
          </a:p>
          <a:p>
            <a:r>
              <a:rPr lang="ru-RU" sz="2400" dirty="0" smtClean="0"/>
              <a:t>Используя исключения, можно вот так решить эту задачу: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" y="2397746"/>
            <a:ext cx="39909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1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0" y="41959"/>
            <a:ext cx="88331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Если обработка для разных типов исключений одинакова, то уменьшить количество кода становится не проблемой: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1" y="872956"/>
            <a:ext cx="3248025" cy="12858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2010" y="2101285"/>
            <a:ext cx="874109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Вызов исключений</a:t>
            </a:r>
          </a:p>
          <a:p>
            <a:r>
              <a:rPr lang="ru-RU" sz="2400" dirty="0" smtClean="0"/>
              <a:t>При работе с исключениями программист тратит большую часть времени на обработку, но при этом возникают ситуации, когда исключениями надо и бросать в других.</a:t>
            </a:r>
          </a:p>
          <a:p>
            <a:r>
              <a:rPr lang="ru-RU" sz="2400" dirty="0" smtClean="0"/>
              <a:t>На сленге программистов "бросить исключение" означает написать код, который при исполнении будет инициировать исключительную ситуацию.</a:t>
            </a:r>
          </a:p>
          <a:p>
            <a:r>
              <a:rPr lang="ru-RU" sz="2400" dirty="0" smtClean="0"/>
              <a:t>Например, функция, которая решает квадратное уравнение. Вы условились, что корни только вещественные, тогда в случае комплексных корней стоит бросить исключение.</a:t>
            </a:r>
          </a:p>
          <a:p>
            <a:r>
              <a:rPr lang="ru-RU" sz="2400" dirty="0" smtClean="0"/>
              <a:t>Чтобы бросить исключение необходимо воспользоваться </a:t>
            </a:r>
            <a:r>
              <a:rPr lang="ru-RU" sz="2400" b="1" dirty="0" err="1" smtClean="0"/>
              <a:t>raise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624527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713</Words>
  <Application>Microsoft Office PowerPoint</Application>
  <PresentationFormat>Широкоэкранный</PresentationFormat>
  <Paragraphs>38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</cp:revision>
  <dcterms:created xsi:type="dcterms:W3CDTF">2022-10-24T08:57:36Z</dcterms:created>
  <dcterms:modified xsi:type="dcterms:W3CDTF">2022-10-24T09:06:41Z</dcterms:modified>
</cp:coreProperties>
</file>