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4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2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36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6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8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6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5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7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8B19-0405-4BBD-962C-0E724B1E74D5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2456" y="2921168"/>
            <a:ext cx="6065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Работа с файлами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9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585" y="159670"/>
            <a:ext cx="886053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Однако и здесь существует более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pythonic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way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Он заключается в том, что сам объект имеет итератор, возвращающий строку за строкой. Благодаря этому нет необходимости считывать файл целиком, сохраняя его в список, а можно динамически по строкам считывать файл. И делать это лаконично.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0" y="3699100"/>
            <a:ext cx="41052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"/>
            <a:ext cx="8860535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 smtClean="0"/>
              <a:t>Запись в файл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 smtClean="0"/>
              <a:t>Функциональность внесения данных в файл не зависит от режима – добавление данных или перезаписывание файла. В выполнении этой операции также существует несколько подходов.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Самый</a:t>
            </a:r>
            <a:r>
              <a:rPr kumimoji="0" lang="ru-RU" altLang="ru-RU" sz="3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простой и логичный – использование функции </a:t>
            </a:r>
            <a:r>
              <a:rPr kumimoji="0" lang="en-US" altLang="ru-RU" sz="3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write(). </a:t>
            </a:r>
            <a:r>
              <a:rPr lang="ru-RU" altLang="ru-RU" sz="3200" dirty="0" smtClean="0"/>
              <a:t>Важно, что в качестве аргумента функции могут быть переданы только строки. Если необходимо записать другого рода информацию ее необходимо привести к строковому типу или использовать форматирование.</a:t>
            </a:r>
            <a:endParaRPr kumimoji="0" lang="ru-RU" altLang="ru-RU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065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6" y="170884"/>
            <a:ext cx="4333875" cy="8953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4835" y="1367522"/>
            <a:ext cx="85566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Есть возможность записать в файл большой объем данных, если он может быть представлен в виде списка строк.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11" y="2975704"/>
            <a:ext cx="4305300" cy="90487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4835" y="3939579"/>
            <a:ext cx="842365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Здесь есть еще один нюанс, связанный с тем, что функции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write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и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writelines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автоматически не ставят символ переноса строки, и это разработчику нужно контролировать самостоятельно. </a:t>
            </a:r>
          </a:p>
        </p:txBody>
      </p:sp>
    </p:spTree>
    <p:extLst>
      <p:ext uri="{BB962C8B-B14F-4D97-AF65-F5344CB8AC3E}">
        <p14:creationId xmlns:p14="http://schemas.microsoft.com/office/powerpoint/2010/main" val="178587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0"/>
            <a:ext cx="885475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Основа для работы с файлами —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built-in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функция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open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kumimoji="0" lang="en-US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open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file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kumimoji="0" lang="ru-RU" altLang="ru-RU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rt</a:t>
            </a:r>
            <a:r>
              <a:rPr kumimoji="0" lang="ru-RU" alt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")</a:t>
            </a:r>
            <a:endParaRPr kumimoji="0" lang="en-US" alt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Эта функция имеет два аргумента. Аргумент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file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принимает строку, в которой содержится путь к файлу. Второй аргумент,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позволяет указать режим, в котором необходимо работать с файлом.</a:t>
            </a:r>
          </a:p>
        </p:txBody>
      </p:sp>
    </p:spTree>
    <p:extLst>
      <p:ext uri="{BB962C8B-B14F-4D97-AF65-F5344CB8AC3E}">
        <p14:creationId xmlns:p14="http://schemas.microsoft.com/office/powerpoint/2010/main" val="170869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860537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Эти режимы могут быть скомбинированы. Например, «</a:t>
            </a:r>
            <a:r>
              <a:rPr lang="ru-RU" sz="3200" dirty="0" err="1" smtClean="0"/>
              <a:t>rb</a:t>
            </a:r>
            <a:r>
              <a:rPr lang="ru-RU" sz="3200" i="1" dirty="0" smtClean="0"/>
              <a:t>»</a:t>
            </a:r>
            <a:r>
              <a:rPr lang="ru-RU" sz="3200" dirty="0" smtClean="0"/>
              <a:t> открывает двоичный файл для чтения. Комбинируя «r+» или «w+» можно добиться открытия файла в режиме и чтения, и записи одновременно с одним отличием — первый режим вызовет исключение, если файла не существует, а работа во втором режиме в таком случае создаст его.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4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При завершении работы с файлом его необходимо закрыть с помощью метода </a:t>
            </a:r>
            <a:r>
              <a:rPr lang="en-US" sz="3200" dirty="0" smtClean="0"/>
              <a:t>close().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1323922"/>
            <a:ext cx="3286125" cy="100965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8392" y="2324783"/>
            <a:ext cx="88605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Однако более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pythonic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way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стиль работы с файлом встроенными средствами заключается в использовании конструкции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..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.., которая работает как менеджер создания контекста. Написанный выше пример можно переписать с ее помощью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83" y="5371770"/>
            <a:ext cx="4426673" cy="9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Главное отличие заключается в том, что </a:t>
            </a:r>
            <a:r>
              <a:rPr lang="ru-RU" sz="3200" dirty="0" err="1" smtClean="0"/>
              <a:t>python</a:t>
            </a:r>
            <a:r>
              <a:rPr lang="ru-RU" sz="3200" dirty="0" smtClean="0"/>
              <a:t> самостоятельно закрывает файл, и разработчику нет необходимости помнить об этом. И бонусом к этому не будут вызваны исключения при открытии файла (например, если файл не существует).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087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Чтение из файла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784" y="839452"/>
            <a:ext cx="8683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При открытии файла в режимах, допускающих чтение, можно использовать несколько подходов.</a:t>
            </a:r>
          </a:p>
          <a:p>
            <a:r>
              <a:rPr lang="ru-RU" sz="3200" dirty="0" smtClean="0"/>
              <a:t>Для начала можно прочитать файл целиком и все данные, находящиеся в нем, записать в одну строку.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3886440"/>
            <a:ext cx="4286250" cy="9334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781330"/>
            <a:ext cx="8860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Используя эту функцию с целочисленным аргументом, можно прочитать определенное количество символов.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898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073" y="127338"/>
            <a:ext cx="896317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Важно понимать, что при применении этой функции несколько раз подряд будет считываться часть за частью этого текста — виртуальный курсор будет сдвигаться на считанную часть текста. Его можно сдвинуть на определенную позицию, при необходимости воспользовавшись методом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seek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" y="3666768"/>
            <a:ext cx="6219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6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886408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Другой способ заключается в считывании файла построчно. Метод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readline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считывает строку и, также как и с методом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(), сдвигает курсор — только теперь уже на целую строку. Применение этого метода несколько раз будет приводить к считыванию нескольких строк. Схожий с этим способом, другой метод позволяет прочитать файл целиком, но по строкам, записав их в список. Этот список можно использовать, например, в качестве итерируемого объекта в цикле.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" y="5509200"/>
            <a:ext cx="4210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4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536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2022-10-18T17:17:27Z</dcterms:created>
  <dcterms:modified xsi:type="dcterms:W3CDTF">2022-10-18T17:35:04Z</dcterms:modified>
</cp:coreProperties>
</file>