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A426-498C-400E-90DC-5327C85F005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7B998-99EB-4CDB-815D-9B6FD8323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22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9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4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80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3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6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4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06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FDF1-C1D8-4C58-98E2-B7AAF8F7876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42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9888" y="2848243"/>
            <a:ext cx="59970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Генераторы.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Генераторные выражения.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u="sng" dirty="0" err="1" smtClean="0"/>
              <a:t>Yield</a:t>
            </a:r>
            <a:r>
              <a:rPr lang="ru-RU" sz="2800" dirty="0" smtClean="0"/>
              <a:t> — инструмент очень гибкий. Его можно несколько раз использовать в коде функции-генератора. В этом случае команды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 служат разделителями кода: при первом вызове метода </a:t>
            </a:r>
            <a:r>
              <a:rPr lang="ru-RU" sz="2800" u="sng" dirty="0" err="1" smtClean="0"/>
              <a:t>next</a:t>
            </a:r>
            <a:r>
              <a:rPr lang="ru-RU" sz="2800" u="sng" dirty="0" smtClean="0"/>
              <a:t>()</a:t>
            </a:r>
            <a:r>
              <a:rPr lang="ru-RU" sz="2800" dirty="0" smtClean="0"/>
              <a:t> выполняется код до первого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, при следующих вызовах — операторы между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. При этом в генераторной функции необязательно должен быть цикл, все значения генератора и так посчитаются.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99478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Какие ещё методы есть у генераторов?</a:t>
            </a:r>
          </a:p>
          <a:p>
            <a:r>
              <a:rPr lang="ru-RU" sz="2800" dirty="0" smtClean="0"/>
              <a:t>Когда-то был один </a:t>
            </a:r>
            <a:r>
              <a:rPr lang="ru-RU" sz="2800" u="sng" dirty="0" err="1" smtClean="0"/>
              <a:t>next</a:t>
            </a:r>
            <a:r>
              <a:rPr lang="ru-RU" sz="2800" u="sng" dirty="0" smtClean="0"/>
              <a:t> ()</a:t>
            </a:r>
            <a:r>
              <a:rPr lang="ru-RU" sz="2800" dirty="0" smtClean="0"/>
              <a:t>, но в </a:t>
            </a:r>
            <a:r>
              <a:rPr lang="ru-RU" sz="2800" dirty="0" err="1" smtClean="0">
                <a:hlinkClick r:id="rId3"/>
              </a:rPr>
              <a:t>Python</a:t>
            </a:r>
            <a:r>
              <a:rPr lang="ru-RU" sz="2800" dirty="0" smtClean="0">
                <a:hlinkClick r:id="rId3"/>
              </a:rPr>
              <a:t> 2.5</a:t>
            </a:r>
            <a:r>
              <a:rPr lang="ru-RU" sz="2800" dirty="0" smtClean="0"/>
              <a:t> появилось ещё три метода: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u="sng" dirty="0" smtClean="0"/>
              <a:t>.</a:t>
            </a:r>
            <a:r>
              <a:rPr lang="ru-RU" sz="2800" u="sng" dirty="0" err="1" smtClean="0"/>
              <a:t>close</a:t>
            </a:r>
            <a:r>
              <a:rPr lang="ru-RU" sz="2800" u="sng" dirty="0" smtClean="0"/>
              <a:t> ()</a:t>
            </a:r>
            <a:r>
              <a:rPr lang="ru-RU" sz="2800" dirty="0" smtClean="0"/>
              <a:t> — останавливает выполнение генератора;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u="sng" dirty="0" smtClean="0"/>
              <a:t>.</a:t>
            </a:r>
            <a:r>
              <a:rPr lang="ru-RU" sz="2800" u="sng" dirty="0" err="1" smtClean="0"/>
              <a:t>throw</a:t>
            </a:r>
            <a:r>
              <a:rPr lang="ru-RU" sz="2800" u="sng" dirty="0" smtClean="0"/>
              <a:t> ()</a:t>
            </a:r>
            <a:r>
              <a:rPr lang="ru-RU" sz="2800" dirty="0" smtClean="0"/>
              <a:t> — генератор бросает исключение;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u="sng" dirty="0" smtClean="0"/>
              <a:t>.</a:t>
            </a:r>
            <a:r>
              <a:rPr lang="ru-RU" sz="2800" u="sng" dirty="0" err="1" smtClean="0"/>
              <a:t>send</a:t>
            </a:r>
            <a:r>
              <a:rPr lang="ru-RU" sz="2800" u="sng" dirty="0" smtClean="0"/>
              <a:t> ()</a:t>
            </a:r>
            <a:r>
              <a:rPr lang="ru-RU" sz="2800" dirty="0" smtClean="0"/>
              <a:t> — интересный метод, позволяет отправлять значения генератору.</a:t>
            </a:r>
          </a:p>
          <a:p>
            <a:r>
              <a:rPr lang="ru-RU" sz="2800" dirty="0" smtClean="0"/>
              <a:t>Рассмотрим пару небольших примеров.</a:t>
            </a:r>
          </a:p>
          <a:p>
            <a:r>
              <a:rPr lang="ru-RU" sz="2800" dirty="0" smtClean="0"/>
              <a:t>Сначала на </a:t>
            </a:r>
            <a:r>
              <a:rPr lang="ru-RU" sz="2800" u="sng" dirty="0" smtClean="0"/>
              <a:t>.</a:t>
            </a:r>
            <a:r>
              <a:rPr lang="ru-RU" sz="2800" u="sng" dirty="0" err="1" smtClean="0"/>
              <a:t>close</a:t>
            </a:r>
            <a:r>
              <a:rPr lang="ru-RU" sz="2800" u="sng" dirty="0" smtClean="0"/>
              <a:t> ()</a:t>
            </a:r>
            <a:r>
              <a:rPr lang="ru-RU" sz="2800" dirty="0" smtClean="0"/>
              <a:t> и </a:t>
            </a:r>
            <a:r>
              <a:rPr lang="ru-RU" sz="2800" u="sng" dirty="0" smtClean="0"/>
              <a:t>.</a:t>
            </a:r>
            <a:r>
              <a:rPr lang="ru-RU" sz="2800" u="sng" dirty="0" err="1" smtClean="0"/>
              <a:t>throw</a:t>
            </a:r>
            <a:r>
              <a:rPr lang="ru-RU" sz="2800" u="sng" dirty="0" smtClean="0"/>
              <a:t> ()</a:t>
            </a:r>
            <a:r>
              <a:rPr lang="ru-RU" sz="2800" dirty="0" smtClean="0"/>
              <a:t>: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31726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" y="-1"/>
            <a:ext cx="6864095" cy="68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3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5" y="846868"/>
            <a:ext cx="3876675" cy="51625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6805" y="103515"/>
            <a:ext cx="4878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Пример использования </a:t>
            </a:r>
            <a:r>
              <a:rPr lang="ru-RU" sz="2800" u="sng" dirty="0" smtClean="0"/>
              <a:t>.</a:t>
            </a:r>
            <a:r>
              <a:rPr lang="en-US" sz="2800" u="sng" dirty="0" smtClean="0"/>
              <a:t>send()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2251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3" name="Прямоугольник 2"/>
          <p:cNvSpPr/>
          <p:nvPr/>
        </p:nvSpPr>
        <p:spPr>
          <a:xfrm>
            <a:off x="0" y="136482"/>
            <a:ext cx="88513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 помощью этих методов можно создавать сопрограммы, или </a:t>
            </a:r>
            <a:r>
              <a:rPr lang="ru-RU" sz="2800" dirty="0" err="1" smtClean="0"/>
              <a:t>корутины</a:t>
            </a:r>
            <a:r>
              <a:rPr lang="ru-RU" sz="2800" dirty="0" smtClean="0"/>
              <a:t>, — это функции, которым можно передавать значения, приостанавливать и снова возобновлять их работу. Их обычно используют в </a:t>
            </a:r>
            <a:r>
              <a:rPr lang="ru-RU" sz="2800" dirty="0" err="1" smtClean="0"/>
              <a:t>Python</a:t>
            </a:r>
            <a:r>
              <a:rPr lang="ru-RU" sz="2800" dirty="0" smtClean="0"/>
              <a:t> для анализа потоков данных в корпоративной многозадачности. Генераторы позволяют создавать сложные разветвлённые программы для обработки потоков.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2570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33803"/>
            <a:ext cx="8619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Что такое генератор и как он работает?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Генератор — это объект, который сразу при создании не вычисляет значения всех своих элементов.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Он хранит в памяти только последний вычисленный элемент, правило перехода к следующему и условие, при котором выполнение прерывается.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Вычисление следующего значения происходит лишь при выполнении метода </a:t>
            </a:r>
            <a:r>
              <a:rPr lang="ru-RU" sz="2800" u="sng" dirty="0" err="1" smtClean="0"/>
              <a:t>next</a:t>
            </a:r>
            <a:r>
              <a:rPr lang="ru-RU" sz="2800" u="sng" dirty="0" smtClean="0"/>
              <a:t>()</a:t>
            </a:r>
            <a:r>
              <a:rPr lang="ru-RU" sz="2800" dirty="0" smtClean="0"/>
              <a:t>. Предыдущее значение при этом теряется.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6784" y="4110508"/>
            <a:ext cx="86837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Этим генераторы отличаются от списков — те хранят в памяти все свои элементы, и удалить их можно только </a:t>
            </a:r>
            <a:r>
              <a:rPr lang="ru-RU" sz="2800" dirty="0" err="1" smtClean="0"/>
              <a:t>програмно</a:t>
            </a:r>
            <a:r>
              <a:rPr lang="ru-RU" sz="2800" dirty="0" smtClean="0"/>
              <a:t>. Вычисления с помощью генераторов называются ленивыми, они экономят память.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25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/>
          <p:cNvSpPr/>
          <p:nvPr/>
        </p:nvSpPr>
        <p:spPr>
          <a:xfrm>
            <a:off x="121920" y="115515"/>
            <a:ext cx="87294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Когда мы выведем на консоль переменную </a:t>
            </a:r>
            <a:r>
              <a:rPr lang="ru-RU" sz="2800" u="sng" dirty="0" err="1" smtClean="0"/>
              <a:t>gen</a:t>
            </a:r>
            <a:r>
              <a:rPr lang="ru-RU" sz="2800" dirty="0" smtClean="0"/>
              <a:t>, то увидим лишь сообщение, что это объект-генератор.</a:t>
            </a:r>
          </a:p>
          <a:p>
            <a:r>
              <a:rPr lang="ru-RU" sz="2800" dirty="0" smtClean="0"/>
              <a:t>При четырёх вызовах метода </a:t>
            </a:r>
            <a:r>
              <a:rPr lang="ru-RU" sz="2800" u="sng" dirty="0" err="1" smtClean="0"/>
              <a:t>next</a:t>
            </a:r>
            <a:r>
              <a:rPr lang="ru-RU" sz="2800" u="sng" dirty="0" smtClean="0"/>
              <a:t>(a)</a:t>
            </a:r>
            <a:r>
              <a:rPr lang="ru-RU" sz="2800" dirty="0" smtClean="0"/>
              <a:t> будут по одному рассчитываться и выводиться на консоль значения генератора: </a:t>
            </a:r>
            <a:r>
              <a:rPr lang="ru-RU" sz="2800" u="sng" dirty="0" smtClean="0"/>
              <a:t>1</a:t>
            </a:r>
            <a:r>
              <a:rPr lang="ru-RU" sz="2800" dirty="0" smtClean="0"/>
              <a:t>, </a:t>
            </a:r>
            <a:r>
              <a:rPr lang="ru-RU" sz="2800" u="sng" dirty="0" smtClean="0"/>
              <a:t>4</a:t>
            </a:r>
            <a:r>
              <a:rPr lang="ru-RU" sz="2800" dirty="0" smtClean="0"/>
              <a:t>, </a:t>
            </a:r>
            <a:r>
              <a:rPr lang="ru-RU" sz="2800" u="sng" dirty="0" smtClean="0"/>
              <a:t>9</a:t>
            </a:r>
            <a:r>
              <a:rPr lang="ru-RU" sz="2800" dirty="0" smtClean="0"/>
              <a:t>, </a:t>
            </a:r>
            <a:r>
              <a:rPr lang="ru-RU" sz="2800" u="sng" dirty="0" smtClean="0"/>
              <a:t>16</a:t>
            </a:r>
            <a:r>
              <a:rPr lang="ru-RU" sz="2800" dirty="0" smtClean="0"/>
              <a:t>. Причём в памяти будет сохраняться только последнее значение, а предыдущие сотрутся.</a:t>
            </a:r>
          </a:p>
          <a:p>
            <a:r>
              <a:rPr lang="ru-RU" sz="2800" dirty="0" smtClean="0"/>
              <a:t>Когда мы попытаемся вызвать </a:t>
            </a:r>
            <a:r>
              <a:rPr lang="ru-RU" sz="2800" u="sng" dirty="0" err="1" smtClean="0"/>
              <a:t>next</a:t>
            </a:r>
            <a:r>
              <a:rPr lang="ru-RU" sz="2800" u="sng" dirty="0" smtClean="0"/>
              <a:t>(</a:t>
            </a:r>
            <a:r>
              <a:rPr lang="ru-RU" sz="2800" u="sng" dirty="0" err="1" smtClean="0"/>
              <a:t>gen</a:t>
            </a:r>
            <a:r>
              <a:rPr lang="ru-RU" sz="2800" u="sng" dirty="0" smtClean="0"/>
              <a:t>)</a:t>
            </a:r>
            <a:r>
              <a:rPr lang="ru-RU" sz="2800" dirty="0" smtClean="0"/>
              <a:t> в пятый раз, генератор сотрёт из памяти последний элемент (число 16) и выдаст исключение </a:t>
            </a:r>
            <a:r>
              <a:rPr lang="ru-RU" sz="2800" u="sng" dirty="0" err="1" smtClean="0"/>
              <a:t>StopIteration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Всё! Генератор больше не работает. Сколько бы мы ни вызывали </a:t>
            </a:r>
            <a:r>
              <a:rPr lang="ru-RU" sz="2800" u="sng" dirty="0" err="1" smtClean="0"/>
              <a:t>next</a:t>
            </a:r>
            <a:r>
              <a:rPr lang="ru-RU" sz="2800" u="sng" dirty="0" smtClean="0"/>
              <a:t>(</a:t>
            </a:r>
            <a:r>
              <a:rPr lang="ru-RU" sz="2800" u="sng" dirty="0" err="1" smtClean="0"/>
              <a:t>gen</a:t>
            </a:r>
            <a:r>
              <a:rPr lang="ru-RU" sz="2800" u="sng" dirty="0" smtClean="0"/>
              <a:t>)</a:t>
            </a:r>
            <a:r>
              <a:rPr lang="ru-RU" sz="2800" dirty="0" smtClean="0"/>
              <a:t>, ничего считаться не будет. Чтобы запустить генератор ещё раз, придётся создавать его заново.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892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</a:t>
            </a:r>
            <a:r>
              <a:rPr lang="ru-RU" sz="2800" dirty="0" smtClean="0"/>
              <a:t>начения можно вычислять в цикле </a:t>
            </a:r>
            <a:r>
              <a:rPr lang="ru-RU" sz="2800" i="1" u="sng" dirty="0" err="1" smtClean="0"/>
              <a:t>for</a:t>
            </a:r>
            <a:r>
              <a:rPr lang="ru-RU" sz="2800" dirty="0" smtClean="0"/>
              <a:t>. В этом случае метод </a:t>
            </a:r>
            <a:r>
              <a:rPr lang="ru-RU" sz="2800" u="sng" dirty="0" err="1" smtClean="0"/>
              <a:t>next</a:t>
            </a:r>
            <a:r>
              <a:rPr lang="ru-RU" sz="2800" u="sng" dirty="0" smtClean="0"/>
              <a:t>()</a:t>
            </a:r>
            <a:r>
              <a:rPr lang="ru-RU" sz="2800" dirty="0" smtClean="0"/>
              <a:t> вызывается неявно. Например: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82611"/>
            <a:ext cx="8851392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 чем помогут генераторы в наших задачах?</a:t>
            </a:r>
          </a:p>
          <a:p>
            <a:r>
              <a:rPr lang="ru-RU" sz="2800" dirty="0" smtClean="0"/>
              <a:t>Для этого сначала рассмотрим упрощённый способ создания генератора — с помощью генераторного выражения.</a:t>
            </a:r>
          </a:p>
          <a:p>
            <a:r>
              <a:rPr lang="ru-RU" sz="2800" dirty="0" smtClean="0"/>
              <a:t>Генераторные выражения позволяют создавать объект-генератор в одну строчку. В общем случае их пишут по шаблону:</a:t>
            </a:r>
          </a:p>
          <a:p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0" y="3321548"/>
            <a:ext cx="8525637" cy="32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1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Как ещё можно создавать генераторы?</a:t>
            </a:r>
          </a:p>
          <a:p>
            <a:r>
              <a:rPr lang="ru-RU" sz="2800" dirty="0" smtClean="0"/>
              <a:t>Генераторные выражения — это упрощённый вариант функций-генераторов, также создающих генераторы.</a:t>
            </a:r>
          </a:p>
          <a:p>
            <a:r>
              <a:rPr lang="ru-RU" sz="2800" dirty="0" smtClean="0"/>
              <a:t>Функция-генератор отличается от обычной функции тем, что вместо команды </a:t>
            </a:r>
            <a:r>
              <a:rPr lang="ru-RU" sz="2800" u="sng" dirty="0" err="1" smtClean="0"/>
              <a:t>return</a:t>
            </a:r>
            <a:r>
              <a:rPr lang="ru-RU" sz="2800" dirty="0" smtClean="0"/>
              <a:t> в ней используется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. И если </a:t>
            </a:r>
            <a:r>
              <a:rPr lang="ru-RU" sz="2800" u="sng" dirty="0" err="1" smtClean="0"/>
              <a:t>return</a:t>
            </a:r>
            <a:r>
              <a:rPr lang="ru-RU" sz="2800" dirty="0" smtClean="0"/>
              <a:t> завершает работу функции, то инструкция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 лишь приостанавливает её, при этом она возвращает какое-то значение.</a:t>
            </a:r>
          </a:p>
          <a:p>
            <a:r>
              <a:rPr lang="ru-RU" sz="2800" dirty="0" smtClean="0"/>
              <a:t>При первом вызове метода </a:t>
            </a:r>
            <a:r>
              <a:rPr lang="ru-RU" sz="2800" u="sng" dirty="0" err="1" smtClean="0"/>
              <a:t>next</a:t>
            </a:r>
            <a:r>
              <a:rPr lang="ru-RU" sz="2800" u="sng" dirty="0" smtClean="0"/>
              <a:t>()</a:t>
            </a:r>
            <a:r>
              <a:rPr lang="ru-RU" sz="2800" dirty="0" smtClean="0"/>
              <a:t> выполняется код функции с первой команды до 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. При втором </a:t>
            </a:r>
            <a:r>
              <a:rPr lang="ru-RU" sz="2800" u="sng" dirty="0" err="1" smtClean="0"/>
              <a:t>next</a:t>
            </a:r>
            <a:r>
              <a:rPr lang="ru-RU" sz="2800" u="sng" dirty="0" smtClean="0"/>
              <a:t>()</a:t>
            </a:r>
            <a:r>
              <a:rPr lang="ru-RU" sz="2800" dirty="0" smtClean="0"/>
              <a:t> и последующих до конца генератора — код со следующей после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 команды и до тех пор, пока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 не встретится снова.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878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334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-2"/>
            <a:ext cx="674077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6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Здесь функция </a:t>
            </a:r>
            <a:r>
              <a:rPr lang="ru-RU" sz="2800" u="sng" dirty="0" err="1" smtClean="0"/>
              <a:t>f_gen</a:t>
            </a:r>
            <a:r>
              <a:rPr lang="ru-RU" sz="2800" u="sng" dirty="0" smtClean="0"/>
              <a:t>(5)</a:t>
            </a:r>
            <a:r>
              <a:rPr lang="ru-RU" sz="2800" dirty="0" smtClean="0"/>
              <a:t> при вызове создаёт генератор a. Мы видим это, когда выводим a на консоль.</a:t>
            </a:r>
          </a:p>
          <a:p>
            <a:r>
              <a:rPr lang="ru-RU" sz="2800" dirty="0" smtClean="0"/>
              <a:t>Посчитаем значения генератора в цикле </a:t>
            </a:r>
            <a:r>
              <a:rPr lang="ru-RU" sz="2800" u="sng" dirty="0" err="1" smtClean="0"/>
              <a:t>for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 - При первой итерации выполняется код функции до 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: переменная </a:t>
            </a:r>
            <a:r>
              <a:rPr lang="ru-RU" sz="2800" u="sng" dirty="0" smtClean="0"/>
              <a:t>s =1</a:t>
            </a:r>
            <a:r>
              <a:rPr lang="ru-RU" sz="2800" dirty="0" smtClean="0"/>
              <a:t>, </a:t>
            </a:r>
            <a:r>
              <a:rPr lang="ru-RU" sz="2800" u="sng" dirty="0" smtClean="0"/>
              <a:t>n = 1</a:t>
            </a:r>
            <a:r>
              <a:rPr lang="ru-RU" sz="2800" dirty="0" smtClean="0"/>
              <a:t>,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 возвращает </a:t>
            </a:r>
            <a:r>
              <a:rPr lang="ru-RU" sz="2800" u="sng" dirty="0" smtClean="0"/>
              <a:t>2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 - При второй итерации выполняется оператор после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, далее к началу цикла и опять до 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: </a:t>
            </a:r>
            <a:r>
              <a:rPr lang="ru-RU" sz="2800" u="sng" dirty="0" smtClean="0"/>
              <a:t>s = 2</a:t>
            </a:r>
            <a:r>
              <a:rPr lang="ru-RU" sz="2800" dirty="0" smtClean="0"/>
              <a:t>, </a:t>
            </a:r>
            <a:r>
              <a:rPr lang="ru-RU" sz="2800" u="sng" dirty="0" smtClean="0"/>
              <a:t>n = 2</a:t>
            </a:r>
            <a:r>
              <a:rPr lang="ru-RU" sz="2800" dirty="0" smtClean="0"/>
              <a:t>, </a:t>
            </a:r>
            <a:r>
              <a:rPr lang="ru-RU" sz="2800" u="sng" dirty="0" err="1" smtClean="0"/>
              <a:t>yield</a:t>
            </a:r>
            <a:r>
              <a:rPr lang="ru-RU" sz="2800" dirty="0" smtClean="0"/>
              <a:t> возвращает </a:t>
            </a:r>
            <a:r>
              <a:rPr lang="ru-RU" sz="2800" u="sng" dirty="0" smtClean="0"/>
              <a:t>6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 - Соответственно, при третьей и четвёртой итерации генерируются значения </a:t>
            </a:r>
            <a:r>
              <a:rPr lang="ru-RU" sz="2800" u="sng" dirty="0" smtClean="0"/>
              <a:t>12</a:t>
            </a:r>
            <a:r>
              <a:rPr lang="ru-RU" sz="2800" dirty="0" smtClean="0"/>
              <a:t> и </a:t>
            </a:r>
            <a:r>
              <a:rPr lang="ru-RU" sz="2800" u="sng" dirty="0" smtClean="0"/>
              <a:t>20</a:t>
            </a:r>
            <a:r>
              <a:rPr lang="ru-RU" sz="2800" dirty="0" smtClean="0"/>
              <a:t>, после чего выполнение генератора прекращается.</a:t>
            </a:r>
          </a:p>
          <a:p>
            <a:r>
              <a:rPr lang="ru-RU" sz="2800" dirty="0" smtClean="0"/>
              <a:t>Как видим, значения переменных </a:t>
            </a:r>
            <a:r>
              <a:rPr lang="ru-RU" sz="2800" i="1" u="sng" dirty="0" smtClean="0"/>
              <a:t>n</a:t>
            </a:r>
            <a:r>
              <a:rPr lang="ru-RU" sz="2800" i="1" dirty="0" smtClean="0"/>
              <a:t> и </a:t>
            </a:r>
            <a:r>
              <a:rPr lang="ru-RU" sz="2800" i="1" u="sng" dirty="0" smtClean="0"/>
              <a:t>s</a:t>
            </a:r>
            <a:r>
              <a:rPr lang="ru-RU" sz="2800" dirty="0" smtClean="0"/>
              <a:t> между вызовами сохраняются.</a:t>
            </a:r>
          </a:p>
        </p:txBody>
      </p:sp>
    </p:spTree>
    <p:extLst>
      <p:ext uri="{BB962C8B-B14F-4D97-AF65-F5344CB8AC3E}">
        <p14:creationId xmlns:p14="http://schemas.microsoft.com/office/powerpoint/2010/main" val="3106267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750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2022-10-10T08:25:17Z</dcterms:created>
  <dcterms:modified xsi:type="dcterms:W3CDTF">2022-10-10T08:35:49Z</dcterms:modified>
</cp:coreProperties>
</file>