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7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8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9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7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3AFB-187A-41AA-9B5C-62D2CB1201E0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2FBB-62B6-487C-B9D8-55248E022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368" y="2527083"/>
            <a:ext cx="7641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Объектно-ориентированное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программирование.</a:t>
            </a:r>
          </a:p>
          <a:p>
            <a:r>
              <a:rPr lang="ru-RU" sz="4800" dirty="0" smtClean="0">
                <a:solidFill>
                  <a:schemeClr val="bg1"/>
                </a:solidFill>
              </a:rPr>
              <a:t>Наследование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5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782952" cy="53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6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487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2396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7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302"/>
            <a:ext cx="8829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94"/>
            <a:ext cx="8805672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0"/>
            <a:ext cx="8808720" cy="49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29077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0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</Words>
  <Application>Microsoft Office PowerPoint</Application>
  <PresentationFormat>Широкоэкранный</PresentationFormat>
  <Paragraphs>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2022-11-08T15:51:34Z</dcterms:created>
  <dcterms:modified xsi:type="dcterms:W3CDTF">2022-11-08T17:21:48Z</dcterms:modified>
</cp:coreProperties>
</file>