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43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55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71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7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6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08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5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0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DBC4-FC60-41FA-81FC-5F3CB576DC5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2E5E-C2C3-4CDF-8E48-8E90F7279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4208" y="2921168"/>
            <a:ext cx="4709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Работа с </a:t>
            </a:r>
            <a:r>
              <a:rPr lang="en-US" sz="6000" dirty="0" smtClean="0">
                <a:solidFill>
                  <a:schemeClr val="bg1"/>
                </a:solidFill>
              </a:rPr>
              <a:t>JSON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7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12777" y="105924"/>
            <a:ext cx="861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Итог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r>
              <a:rPr lang="ru-RU" sz="2400" b="1" dirty="0" smtClean="0"/>
              <a:t>Запись в файл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" y="922972"/>
            <a:ext cx="4476750" cy="34575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2777" y="4380547"/>
            <a:ext cx="250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Чтение из файла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7" y="4842212"/>
            <a:ext cx="45053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18872" y="365125"/>
            <a:ext cx="87142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JSON(JavaScript Object Notation) – </a:t>
            </a:r>
            <a:r>
              <a:rPr lang="ru-RU" sz="2800" dirty="0" smtClean="0"/>
              <a:t>формат файлов для хранения и обмена данными, очень похожий на словари и списки. Изначально он пришел из </a:t>
            </a:r>
            <a:r>
              <a:rPr lang="en-US" sz="2800" dirty="0" smtClean="0"/>
              <a:t>JavaScript,</a:t>
            </a:r>
            <a:r>
              <a:rPr lang="ru-RU" sz="2800" dirty="0" smtClean="0"/>
              <a:t> но быстро стал стандартом обмена информации из-за своего удобства  и читабельности. Хоть данные и похожи на словари и списки, в файлах записан обычный текст и для того чтобы преобразовать его в удобную для использования структуру необходима библиотека </a:t>
            </a:r>
            <a:r>
              <a:rPr lang="en-US" sz="2800" dirty="0" err="1" smtClean="0"/>
              <a:t>json</a:t>
            </a:r>
            <a:r>
              <a:rPr lang="ru-RU" sz="2800" dirty="0" smtClean="0"/>
              <a:t> которая встроена в стандартную библиотеку </a:t>
            </a:r>
            <a:r>
              <a:rPr lang="en-US" sz="2800" dirty="0" smtClean="0"/>
              <a:t>Python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7779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" y="142112"/>
            <a:ext cx="7796784" cy="534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12777" y="105924"/>
            <a:ext cx="8619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Итак, для кодирования и декодирования данных используется модуль </a:t>
            </a:r>
            <a:r>
              <a:rPr lang="en-US" sz="2400" dirty="0" err="1" smtClean="0"/>
              <a:t>json</a:t>
            </a:r>
            <a:r>
              <a:rPr lang="en-US" sz="2400" dirty="0" smtClean="0"/>
              <a:t>.</a:t>
            </a:r>
            <a:r>
              <a:rPr lang="ru-RU" sz="2400" dirty="0" smtClean="0"/>
              <a:t> Как правило, процесс кодирования JSON называется </a:t>
            </a:r>
            <a:r>
              <a:rPr lang="ru-RU" sz="2400" b="1" dirty="0" err="1" smtClean="0"/>
              <a:t>сериализация</a:t>
            </a:r>
            <a:r>
              <a:rPr lang="ru-RU" sz="2400" dirty="0" smtClean="0"/>
              <a:t>. Этот термин обозначает трансформацию данных в серию байтов (следовательно, серийных) для хранения или передачи по сети.</a:t>
            </a:r>
            <a:r>
              <a:rPr lang="en-US" sz="2400" dirty="0" smtClean="0"/>
              <a:t> </a:t>
            </a:r>
            <a:r>
              <a:rPr lang="ru-RU" sz="2400" b="1" dirty="0" err="1" smtClean="0"/>
              <a:t>Десериализация</a:t>
            </a:r>
            <a:r>
              <a:rPr lang="ru-RU" sz="2400" dirty="0" smtClean="0"/>
              <a:t> — является противоположным процессом декодирования данных, которые хранятся или направлены в стандарт JSON.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Представьте это следующим образом: кодирование</a:t>
            </a:r>
            <a:r>
              <a:rPr lang="en-US" sz="2400" dirty="0" smtClean="0"/>
              <a:t>(</a:t>
            </a:r>
            <a:r>
              <a:rPr lang="ru-RU" sz="2400" dirty="0" err="1" smtClean="0"/>
              <a:t>сериализация</a:t>
            </a:r>
            <a:r>
              <a:rPr lang="ru-RU" sz="2400" dirty="0" smtClean="0"/>
              <a:t>) это запись данных на диск, в то время как декодирование(</a:t>
            </a:r>
            <a:r>
              <a:rPr lang="ru-RU" sz="2400" dirty="0" err="1" smtClean="0"/>
              <a:t>десериализация</a:t>
            </a:r>
            <a:r>
              <a:rPr lang="ru-RU" sz="2400" dirty="0" smtClean="0"/>
              <a:t>) — это чтение данных в памяти.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071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12777" y="105924"/>
            <a:ext cx="861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Модуль </a:t>
            </a:r>
            <a:r>
              <a:rPr lang="en-US" sz="2400" dirty="0" err="1" smtClean="0"/>
              <a:t>json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предоставляет метод </a:t>
            </a:r>
            <a:r>
              <a:rPr lang="en-US" sz="2400" dirty="0" smtClean="0"/>
              <a:t>dump() </a:t>
            </a:r>
            <a:r>
              <a:rPr lang="ru-RU" sz="2400" dirty="0" smtClean="0"/>
              <a:t>для записи данных в файл. Также есть метод </a:t>
            </a:r>
            <a:r>
              <a:rPr lang="en-US" sz="2400" dirty="0" smtClean="0"/>
              <a:t>dumps()</a:t>
            </a:r>
            <a:r>
              <a:rPr lang="ru-RU" sz="2400" dirty="0" smtClean="0"/>
              <a:t> для записи в строку </a:t>
            </a:r>
            <a:r>
              <a:rPr lang="en-US" sz="2400" dirty="0" smtClean="0"/>
              <a:t>Python.</a:t>
            </a:r>
          </a:p>
          <a:p>
            <a:r>
              <a:rPr lang="ru-RU" sz="2400" dirty="0" smtClean="0"/>
              <a:t>Простые объекты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переводятся в JSON согласно с весьма интуитивной конверсией.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9" y="1675584"/>
            <a:ext cx="8801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7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12777" y="105924"/>
            <a:ext cx="861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Сериализация</a:t>
            </a:r>
            <a:r>
              <a:rPr lang="ru-RU" sz="2400" b="1" dirty="0" smtClean="0"/>
              <a:t> </a:t>
            </a:r>
            <a:r>
              <a:rPr lang="en-US" sz="2400" b="1" dirty="0" smtClean="0"/>
              <a:t>JSON</a:t>
            </a:r>
            <a:endParaRPr lang="ru-RU" sz="2400" b="1" dirty="0" smtClean="0"/>
          </a:p>
          <a:p>
            <a:r>
              <a:rPr lang="ru-RU" sz="2400" dirty="0" smtClean="0"/>
              <a:t>Представьте, что вы работаете с объектом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в памяти, который выглядит следующим образом: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5" y="1416537"/>
            <a:ext cx="4343400" cy="18669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2297" y="3260916"/>
            <a:ext cx="8747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Используя контекстный менеджер </a:t>
            </a:r>
            <a:r>
              <a:rPr lang="ru-RU" sz="2400" dirty="0" err="1" smtClean="0"/>
              <a:t>Python</a:t>
            </a:r>
            <a:r>
              <a:rPr lang="ru-RU" sz="2400" dirty="0" smtClean="0"/>
              <a:t>, вы можете создать файл под названием </a:t>
            </a:r>
            <a:r>
              <a:rPr lang="ru-RU" sz="2400" b="1" dirty="0" err="1" smtClean="0"/>
              <a:t>data_file.json</a:t>
            </a:r>
            <a:r>
              <a:rPr lang="ru-RU" sz="2400" dirty="0" smtClean="0"/>
              <a:t> и открыть его в режиме </a:t>
            </a:r>
            <a:r>
              <a:rPr lang="ru-RU" sz="2400" dirty="0" err="1" smtClean="0"/>
              <a:t>write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" y="4091913"/>
            <a:ext cx="5543550" cy="8763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2776" y="4968213"/>
            <a:ext cx="8747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Или, если вы склонны продолжать использовать эти </a:t>
            </a:r>
            <a:r>
              <a:rPr lang="ru-RU" sz="2400" dirty="0" err="1" smtClean="0"/>
              <a:t>сериалзированные</a:t>
            </a:r>
            <a:r>
              <a:rPr lang="ru-RU" sz="2400" dirty="0" smtClean="0"/>
              <a:t> данные </a:t>
            </a:r>
            <a:r>
              <a:rPr lang="ru-RU" sz="2400" b="1" dirty="0" smtClean="0"/>
              <a:t>JSON</a:t>
            </a:r>
            <a:r>
              <a:rPr lang="ru-RU" sz="2400" dirty="0" smtClean="0"/>
              <a:t> в вашей программе, вы можете работать как со строкой.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76" y="6270128"/>
            <a:ext cx="36671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1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12777" y="105924"/>
            <a:ext cx="8619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Несколько полезных аргументов</a:t>
            </a:r>
          </a:p>
          <a:p>
            <a:r>
              <a:rPr lang="ru-RU" sz="2400" dirty="0" smtClean="0"/>
              <a:t>Помните, что JSON создан таким образом, чтобы быть читаемым для людей. Но читаемого синтаксиса недостаточно, если все слеплено вместе. Кроме этого, стиль программирования</a:t>
            </a:r>
            <a:r>
              <a:rPr lang="en-US" sz="2400" dirty="0" smtClean="0"/>
              <a:t> </a:t>
            </a:r>
            <a:r>
              <a:rPr lang="ru-RU" sz="2400" dirty="0" smtClean="0"/>
              <a:t>у каждого человека скорее всего отличается, и вам будет проще читать код, если он отформатирован по вашему вкусу.</a:t>
            </a:r>
          </a:p>
          <a:p>
            <a:r>
              <a:rPr lang="ru-RU" sz="2400" dirty="0" smtClean="0"/>
              <a:t>Первая опция, которую большинство людей хотят поменять, это пробел. Вы можете использовать аргумент </a:t>
            </a:r>
            <a:r>
              <a:rPr lang="ru-RU" sz="2400" b="1" dirty="0" err="1" smtClean="0"/>
              <a:t>indent</a:t>
            </a:r>
            <a:r>
              <a:rPr lang="ru-RU" sz="2400" dirty="0" smtClean="0"/>
              <a:t> для определения размера отступа вложенных структур.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" y="3891576"/>
            <a:ext cx="3200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12777" y="105924"/>
            <a:ext cx="8619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Десериализация</a:t>
            </a:r>
            <a:r>
              <a:rPr lang="ru-RU" sz="2400" b="1" dirty="0" smtClean="0"/>
              <a:t> </a:t>
            </a:r>
            <a:r>
              <a:rPr lang="en-US" sz="2400" b="1" dirty="0" smtClean="0"/>
              <a:t>JSON</a:t>
            </a:r>
            <a:endParaRPr lang="en-US" sz="2400" dirty="0" smtClean="0"/>
          </a:p>
          <a:p>
            <a:r>
              <a:rPr lang="ru-RU" sz="2400" dirty="0" smtClean="0"/>
              <a:t>Для того чтобы работать с данными хранящимися в </a:t>
            </a:r>
            <a:r>
              <a:rPr lang="en-US" sz="2400" dirty="0" smtClean="0"/>
              <a:t>JSON</a:t>
            </a:r>
            <a:r>
              <a:rPr lang="ru-RU" sz="2400" dirty="0" smtClean="0"/>
              <a:t>, его необходимо декодировать, то есть превратить эти данные в объекты </a:t>
            </a:r>
            <a:r>
              <a:rPr lang="en-US" sz="2400" dirty="0" smtClean="0"/>
              <a:t>Python </a:t>
            </a:r>
            <a:r>
              <a:rPr lang="ru-RU" sz="2400" dirty="0" smtClean="0"/>
              <a:t>с которыми мы можем работать в программе.</a:t>
            </a:r>
          </a:p>
          <a:p>
            <a:r>
              <a:rPr lang="ru-RU" sz="2400" dirty="0" smtClean="0"/>
              <a:t>В модуле </a:t>
            </a:r>
            <a:r>
              <a:rPr lang="en-US" sz="2400" dirty="0" err="1" smtClean="0"/>
              <a:t>json</a:t>
            </a:r>
            <a:r>
              <a:rPr lang="en-US" sz="2400" dirty="0" smtClean="0"/>
              <a:t> </a:t>
            </a:r>
            <a:r>
              <a:rPr lang="ru-RU" sz="2400" dirty="0" smtClean="0"/>
              <a:t>есть 2 метода </a:t>
            </a:r>
            <a:r>
              <a:rPr lang="en-US" sz="2400" dirty="0" smtClean="0"/>
              <a:t>load() </a:t>
            </a:r>
            <a:r>
              <a:rPr lang="ru-RU" sz="2400" dirty="0" smtClean="0"/>
              <a:t>и </a:t>
            </a:r>
            <a:r>
              <a:rPr lang="en-US" sz="2400" dirty="0" smtClean="0"/>
              <a:t>loads().</a:t>
            </a:r>
          </a:p>
          <a:p>
            <a:r>
              <a:rPr lang="ru-RU" sz="2400" dirty="0" smtClean="0"/>
              <a:t>Как и </a:t>
            </a:r>
            <a:r>
              <a:rPr lang="ru-RU" sz="2400" dirty="0" err="1" smtClean="0"/>
              <a:t>сериализация</a:t>
            </a:r>
            <a:r>
              <a:rPr lang="ru-RU" sz="2400" dirty="0" smtClean="0"/>
              <a:t>, есть простая таблица конверсии для </a:t>
            </a:r>
            <a:r>
              <a:rPr lang="ru-RU" sz="2400" dirty="0" err="1" smtClean="0"/>
              <a:t>десериализации</a:t>
            </a:r>
            <a:r>
              <a:rPr lang="ru-RU" sz="2400" dirty="0" smtClean="0"/>
              <a:t>, так что вы можете иметь представление о том, как все выглядит.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" y="3152912"/>
            <a:ext cx="4647057" cy="3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5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12777" y="105924"/>
            <a:ext cx="86197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Технически эта таблица не является идеальной инверсией таблицы </a:t>
            </a:r>
            <a:r>
              <a:rPr lang="ru-RU" sz="2400" dirty="0" err="1" smtClean="0"/>
              <a:t>сериализации</a:t>
            </a:r>
            <a:r>
              <a:rPr lang="ru-RU" sz="2400" dirty="0" smtClean="0"/>
              <a:t>. По сути, это значит что если вы кодируете объект сейчас, а затем декодируете его в будущем, вы можете не получить тот же объект назад, но ничего не мешает вам превратить скажем список элементов в кортеж или множество с помощью методов </a:t>
            </a:r>
            <a:r>
              <a:rPr lang="en-US" sz="2400" dirty="0" smtClean="0"/>
              <a:t>Python.</a:t>
            </a:r>
            <a:endParaRPr lang="ru-RU" sz="2400" dirty="0" smtClean="0"/>
          </a:p>
          <a:p>
            <a:r>
              <a:rPr lang="ru-RU" sz="2400" dirty="0"/>
              <a:t>П</a:t>
            </a:r>
            <a:r>
              <a:rPr lang="ru-RU" sz="2400" dirty="0" smtClean="0"/>
              <a:t>редставьте что у вас есть некие данные, хранящиеся на диске, которыми вы хотите манипулировать в памяти. Вам все еще нужно будет воспользоваться </a:t>
            </a:r>
            <a:r>
              <a:rPr lang="ru-RU" sz="2400" b="1" dirty="0" smtClean="0"/>
              <a:t>контекстным менеджером</a:t>
            </a:r>
            <a:r>
              <a:rPr lang="ru-RU" sz="2400" dirty="0" smtClean="0"/>
              <a:t>, но на этот раз, вам нужно будет открыть существующий </a:t>
            </a:r>
            <a:r>
              <a:rPr lang="ru-RU" sz="2400" b="1" dirty="0" err="1" smtClean="0"/>
              <a:t>data_file.json</a:t>
            </a:r>
            <a:r>
              <a:rPr lang="ru-RU" sz="2400" dirty="0" smtClean="0"/>
              <a:t> в режиме для чтения.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0" y="4206933"/>
            <a:ext cx="5343525" cy="8382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4966" y="5045133"/>
            <a:ext cx="8627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Здесь все достаточно прямолинейно, но помните, что результат этого метода может вернуть любые доступные типы данных из таблицы конверсий. Это важно только в том случае, если вы загружаете данные, которые вы ранее не видели. В большинстве случаев, корневым объектом будет </a:t>
            </a:r>
            <a:r>
              <a:rPr lang="ru-RU" sz="2400" b="1" dirty="0" err="1" smtClean="0"/>
              <a:t>dict</a:t>
            </a:r>
            <a:r>
              <a:rPr lang="ru-RU" sz="2400" dirty="0" smtClean="0"/>
              <a:t> или </a:t>
            </a:r>
            <a:r>
              <a:rPr lang="ru-RU" sz="2400" b="1" dirty="0" err="1" smtClean="0"/>
              <a:t>list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9707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558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2022-12-04T11:33:07Z</dcterms:created>
  <dcterms:modified xsi:type="dcterms:W3CDTF">2022-12-04T11:56:44Z</dcterms:modified>
</cp:coreProperties>
</file>