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7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3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1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1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4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6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2AFE-1A64-4F7B-9E82-446CA80524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770A-CDE4-43F6-B2AD-FEB5AB24A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3156020"/>
            <a:ext cx="6002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интерпретатором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154813"/>
            <a:ext cx="8631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/>
              </a:rPr>
              <a:t>Модуль </a:t>
            </a:r>
            <a:r>
              <a:rPr lang="ru-RU" sz="2400" dirty="0" err="1" smtClean="0">
                <a:effectLst/>
              </a:rPr>
              <a:t>sys</a:t>
            </a:r>
            <a:r>
              <a:rPr lang="ru-RU" sz="2400" dirty="0" smtClean="0">
                <a:effectLst/>
              </a:rPr>
              <a:t> в </a:t>
            </a:r>
            <a:r>
              <a:rPr lang="ru-RU" sz="2400" dirty="0" err="1" smtClean="0">
                <a:effectLst/>
              </a:rPr>
              <a:t>Python</a:t>
            </a:r>
            <a:r>
              <a:rPr lang="ru-RU" sz="2400" dirty="0" smtClean="0">
                <a:effectLst/>
              </a:rPr>
              <a:t> предоставляет простые функции, которые позволяют нам напрямую взаимодействовать с интерпретатором. Функции, предоставляемые модулем </a:t>
            </a:r>
            <a:r>
              <a:rPr lang="ru-RU" sz="2400" dirty="0" err="1" smtClean="0">
                <a:effectLst/>
              </a:rPr>
              <a:t>sys</a:t>
            </a:r>
            <a:r>
              <a:rPr lang="ru-RU" sz="2400" dirty="0" smtClean="0">
                <a:effectLst/>
              </a:rPr>
              <a:t>, позволяют нам работать с базовым интерпретатором, независимо от того, является ли он платформой </a:t>
            </a:r>
            <a:r>
              <a:rPr lang="ru-RU" sz="2400" dirty="0" err="1" smtClean="0">
                <a:effectLst/>
              </a:rPr>
              <a:t>Windows</a:t>
            </a:r>
            <a:r>
              <a:rPr lang="ru-RU" sz="2400" dirty="0" smtClean="0">
                <a:effectLst/>
              </a:rPr>
              <a:t>, </a:t>
            </a:r>
            <a:r>
              <a:rPr lang="ru-RU" sz="2400" dirty="0" err="1" smtClean="0">
                <a:effectLst/>
              </a:rPr>
              <a:t>Macintosh</a:t>
            </a:r>
            <a:r>
              <a:rPr lang="ru-RU" sz="2400" dirty="0" smtClean="0">
                <a:effectLst/>
              </a:rPr>
              <a:t> или </a:t>
            </a:r>
            <a:r>
              <a:rPr lang="ru-RU" sz="2400" dirty="0" err="1" smtClean="0">
                <a:effectLst/>
              </a:rPr>
              <a:t>Linux</a:t>
            </a:r>
            <a:r>
              <a:rPr lang="ru-RU" sz="2400" dirty="0" smtClean="0">
                <a:effectLst/>
              </a:rPr>
              <a:t>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</a:rPr>
              <a:t> </a:t>
            </a:r>
            <a:endParaRPr lang="ru-RU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5" y="2453993"/>
            <a:ext cx="21431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154813"/>
            <a:ext cx="863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effectLst/>
              </a:rPr>
              <a:t>sys.modules</a:t>
            </a:r>
            <a:r>
              <a:rPr lang="ru-RU" sz="2400" dirty="0" smtClean="0">
                <a:effectLst/>
              </a:rPr>
              <a:t> Эта функция дает имена существующих модулей </a:t>
            </a:r>
            <a:r>
              <a:rPr lang="ru-RU" sz="2400" dirty="0" err="1" smtClean="0">
                <a:effectLst/>
              </a:rPr>
              <a:t>Python</a:t>
            </a:r>
            <a:r>
              <a:rPr lang="ru-RU" sz="2400" dirty="0" smtClean="0">
                <a:effectLst/>
              </a:rPr>
              <a:t>, импортированных текущей оболочкой. Выполним это в системе:</a:t>
            </a: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</a:rPr>
              <a:t> </a:t>
            </a:r>
            <a:endParaRPr lang="ru-RU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5" y="1385888"/>
            <a:ext cx="2990850" cy="609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" y="2141595"/>
            <a:ext cx="8628317" cy="49153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4204" y="2766184"/>
            <a:ext cx="8719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Обычно используется в разработке </a:t>
            </a:r>
            <a:r>
              <a:rPr lang="ru-RU" sz="2400" dirty="0" err="1" smtClean="0"/>
              <a:t>декстопных</a:t>
            </a:r>
            <a:r>
              <a:rPr lang="ru-RU" sz="2400" dirty="0" smtClean="0"/>
              <a:t> приложений для того чтобы проверить все ли модули корректно установились у пользователя и если нет выбросить исключение.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316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154813"/>
            <a:ext cx="863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effectLst/>
              </a:rPr>
              <a:t>sys.argv</a:t>
            </a:r>
            <a:r>
              <a:rPr lang="ru-RU" sz="2400" dirty="0" smtClean="0">
                <a:effectLst/>
              </a:rPr>
              <a:t> Эта функция собирает аргументы </a:t>
            </a:r>
            <a:r>
              <a:rPr lang="ru-RU" sz="2400" dirty="0" err="1" smtClean="0">
                <a:effectLst/>
              </a:rPr>
              <a:t>String</a:t>
            </a:r>
            <a:r>
              <a:rPr lang="ru-RU" sz="2400" dirty="0" smtClean="0">
                <a:effectLst/>
              </a:rPr>
              <a:t>, передаваемые скрипту </a:t>
            </a:r>
            <a:r>
              <a:rPr lang="ru-RU" sz="2400" dirty="0" err="1" smtClean="0">
                <a:effectLst/>
              </a:rPr>
              <a:t>python</a:t>
            </a:r>
            <a:r>
              <a:rPr lang="ru-RU" sz="2400" dirty="0" smtClean="0">
                <a:effectLst/>
              </a:rPr>
              <a:t>. </a:t>
            </a:r>
            <a:br>
              <a:rPr lang="ru-RU" sz="2400" dirty="0" smtClean="0">
                <a:effectLst/>
              </a:rPr>
            </a:b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</a:rPr>
              <a:t> </a:t>
            </a:r>
            <a:endParaRPr lang="ru-RU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5" y="1014655"/>
            <a:ext cx="5086350" cy="990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5" y="2162860"/>
            <a:ext cx="7000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196909"/>
            <a:ext cx="863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effectLst/>
              </a:rPr>
              <a:t>sys.stdin</a:t>
            </a:r>
            <a:r>
              <a:rPr lang="ru-RU" sz="2400" dirty="0" smtClean="0">
                <a:effectLst/>
              </a:rPr>
              <a:t> Эта функция используется для взятия ввода от пользователя, аналогично функции </a:t>
            </a:r>
            <a:r>
              <a:rPr lang="en-US" sz="2400" dirty="0" smtClean="0">
                <a:effectLst/>
              </a:rPr>
              <a:t>input.</a:t>
            </a: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</a:rPr>
              <a:t> </a:t>
            </a:r>
            <a:endParaRPr lang="ru-RU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027906"/>
            <a:ext cx="3867150" cy="1228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" y="2482226"/>
            <a:ext cx="8719947" cy="11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6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-138499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154813"/>
            <a:ext cx="863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effectLst/>
              </a:rPr>
              <a:t>sys.exit</a:t>
            </a:r>
            <a:r>
              <a:rPr lang="ru-RU" sz="2400" dirty="0" smtClean="0">
                <a:effectLst/>
              </a:rPr>
              <a:t> Этот метод заставляет интерпретатор внезапно завершать текущий поток выполнения.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</a:rPr>
              <a:t> </a:t>
            </a:r>
            <a:endParaRPr lang="ru-RU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5" y="977113"/>
            <a:ext cx="2943225" cy="10001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47" y="3138243"/>
            <a:ext cx="8891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Все функции можно увидеть в документации или по ссылке ниже 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https://pythonworld.ru/moduli/modul-sys.html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5685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2023-02-13T19:30:46Z</dcterms:created>
  <dcterms:modified xsi:type="dcterms:W3CDTF">2023-02-13T20:31:29Z</dcterms:modified>
</cp:coreProperties>
</file>