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02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11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60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3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68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9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56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23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0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8541-3EE2-4128-AFE4-84A3FCAC37F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8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8541-3EE2-4128-AFE4-84A3FCAC37F5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04EB-A752-41BD-96DB-C67978036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9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1368" y="2962656"/>
            <a:ext cx="4701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Создание модулей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4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79043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6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104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1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36151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54439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3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814816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64008"/>
            <a:ext cx="12195047" cy="6858000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4" y="245173"/>
            <a:ext cx="5188268" cy="62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42248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7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0"/>
            <a:ext cx="88178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2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298"/>
            <a:ext cx="8791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71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Широкоэкранный</PresentationFormat>
  <Paragraphs>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2022-10-03T09:17:18Z</dcterms:created>
  <dcterms:modified xsi:type="dcterms:W3CDTF">2022-10-04T08:38:00Z</dcterms:modified>
</cp:coreProperties>
</file>