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1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19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9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19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63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6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6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9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1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17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367C-AC4D-47C7-A325-5A4BA590B9C0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5414-BE58-4FA6-B18E-8E73BC1CA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0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936" y="3063240"/>
            <a:ext cx="6174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Работа с данными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3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9" y="365125"/>
            <a:ext cx="867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Посчитать наименьшее и набольшее значение в колонках можно с помощью функций </a:t>
            </a:r>
            <a:r>
              <a:rPr lang="en-US" sz="3200" dirty="0" smtClean="0"/>
              <a:t>min()</a:t>
            </a:r>
            <a:r>
              <a:rPr lang="ru-RU" sz="3200" dirty="0" smtClean="0"/>
              <a:t> и </a:t>
            </a:r>
            <a:r>
              <a:rPr lang="en-US" sz="3200" dirty="0" smtClean="0"/>
              <a:t>max().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9" y="1828422"/>
            <a:ext cx="3295650" cy="942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9" y="2771397"/>
            <a:ext cx="33051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9" y="365125"/>
            <a:ext cx="867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Наконец, стоит посчитать среднестатистические показатели, например среднее и медиану: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9" y="1442343"/>
            <a:ext cx="38481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6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9" y="365125"/>
            <a:ext cx="86776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Очень часто необходимо выполнять сегментацию данных. Например неплохо знать количество воды для всех животных но удобнее вывести информацию о каждом отдельном. Для группировки данных используется функция </a:t>
            </a:r>
            <a:r>
              <a:rPr lang="en-US" sz="3200" dirty="0" err="1" smtClean="0"/>
              <a:t>groupby</a:t>
            </a:r>
            <a:r>
              <a:rPr lang="en-US" sz="3200" dirty="0" smtClean="0"/>
              <a:t>().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9" y="3341628"/>
            <a:ext cx="3466909" cy="322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0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9" y="365125"/>
            <a:ext cx="8677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начала стоит обратить внимание на то что в </a:t>
            </a:r>
            <a:r>
              <a:rPr lang="en-US" sz="3200" dirty="0" err="1" smtClean="0"/>
              <a:t>PyCharm</a:t>
            </a:r>
            <a:r>
              <a:rPr lang="en-US" sz="3200" dirty="0" smtClean="0"/>
              <a:t> </a:t>
            </a:r>
            <a:r>
              <a:rPr lang="ru-RU" sz="3200" dirty="0" smtClean="0"/>
              <a:t>не очень удобно работать с данными, для того чтобы иметь возможность построчно вызывать команды проще использовать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Notebook.</a:t>
            </a:r>
          </a:p>
          <a:p>
            <a:r>
              <a:rPr lang="ru-RU" sz="3200" dirty="0" smtClean="0"/>
              <a:t>Для его установки следует выполнить команду </a:t>
            </a:r>
            <a:r>
              <a:rPr lang="en-US" sz="3200" dirty="0" smtClean="0"/>
              <a:t>pip install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notebook.</a:t>
            </a:r>
          </a:p>
          <a:p>
            <a:r>
              <a:rPr lang="ru-RU" sz="3200" dirty="0" smtClean="0"/>
              <a:t>Для запуска в терминале пишем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701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9" y="365125"/>
            <a:ext cx="867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297899"/>
            <a:ext cx="8836152" cy="4736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50" y="256032"/>
            <a:ext cx="867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данной </a:t>
            </a:r>
            <a:r>
              <a:rPr lang="en-US" sz="2000" dirty="0" smtClean="0"/>
              <a:t>ide </a:t>
            </a:r>
            <a:r>
              <a:rPr lang="ru-RU" sz="2000" dirty="0" smtClean="0"/>
              <a:t>работа идет не в </a:t>
            </a:r>
            <a:r>
              <a:rPr lang="ru-RU" sz="2000" dirty="0" err="1" smtClean="0"/>
              <a:t>питоновских</a:t>
            </a:r>
            <a:r>
              <a:rPr lang="ru-RU" sz="2000" dirty="0" smtClean="0"/>
              <a:t> файлах, а в так называемых ноутбуках, чтобы его создать необходимо нажать на кнопку </a:t>
            </a:r>
            <a:r>
              <a:rPr lang="en-US" sz="2000" dirty="0" smtClean="0"/>
              <a:t>New </a:t>
            </a:r>
            <a:r>
              <a:rPr lang="ru-RU" sz="2000" dirty="0" smtClean="0"/>
              <a:t>и выбрать </a:t>
            </a:r>
            <a:r>
              <a:rPr lang="en-US" sz="2000" dirty="0" smtClean="0"/>
              <a:t>Python 3.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822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09728" y="1"/>
            <a:ext cx="87233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Первая библиотека с которой нам предстоит познакомиться – это </a:t>
            </a:r>
            <a:r>
              <a:rPr lang="en-US" sz="3200" dirty="0" smtClean="0"/>
              <a:t>Pandas</a:t>
            </a:r>
            <a:r>
              <a:rPr lang="ru-RU" sz="3200" dirty="0" smtClean="0"/>
              <a:t>. </a:t>
            </a:r>
            <a:r>
              <a:rPr lang="en-US" sz="3200" dirty="0" smtClean="0"/>
              <a:t>Pandas – </a:t>
            </a:r>
            <a:r>
              <a:rPr lang="ru-RU" sz="3200" dirty="0" smtClean="0"/>
              <a:t>это библиотека для работы с двухмерными таблицами, позволяющая удобно анализировать данные. Устанавливается также через </a:t>
            </a:r>
            <a:r>
              <a:rPr lang="en-US" sz="3200" dirty="0" smtClean="0"/>
              <a:t>pip </a:t>
            </a:r>
            <a:r>
              <a:rPr lang="ru-RU" sz="3200" dirty="0" smtClean="0"/>
              <a:t>в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notebook.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3067914"/>
            <a:ext cx="863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7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9" y="365125"/>
            <a:ext cx="8677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Pandas </a:t>
            </a:r>
            <a:r>
              <a:rPr lang="ru-RU" sz="3200" dirty="0" smtClean="0"/>
              <a:t>позволяет работать почти с любыми типами файлов, самым распространенным является </a:t>
            </a:r>
            <a:r>
              <a:rPr lang="en-US" sz="3200" dirty="0" smtClean="0"/>
              <a:t>csv. </a:t>
            </a:r>
            <a:r>
              <a:rPr lang="ru-RU" sz="3200" dirty="0" smtClean="0"/>
              <a:t>Для работы с этими данными есть функция </a:t>
            </a:r>
            <a:r>
              <a:rPr lang="en-US" sz="3200" dirty="0" err="1" smtClean="0"/>
              <a:t>read_csv</a:t>
            </a:r>
            <a:r>
              <a:rPr lang="en-US" sz="3200" dirty="0" smtClean="0"/>
              <a:t>().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" y="2457450"/>
            <a:ext cx="6553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1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9" y="365125"/>
            <a:ext cx="8677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Иногда удобно вывести не целый </a:t>
            </a:r>
            <a:r>
              <a:rPr lang="ru-RU" sz="3200" dirty="0" err="1" smtClean="0"/>
              <a:t>dataframe</a:t>
            </a:r>
            <a:r>
              <a:rPr lang="ru-RU" sz="3200" dirty="0" smtClean="0"/>
              <a:t>, заполнив экран данными, а выбрать несколько строк. Например, первые 5 строк можно вывести, набрав: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" y="2427228"/>
            <a:ext cx="3403663" cy="21851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7903" y="4489331"/>
            <a:ext cx="4316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Или последние 5 строк: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11" y="4924185"/>
            <a:ext cx="3048935" cy="19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0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9" y="365125"/>
            <a:ext cx="867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Можно вывести значения определенных столбцов способом похожим на обращение к словарям.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9" y="1934785"/>
            <a:ext cx="3507868" cy="47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5449" y="365125"/>
            <a:ext cx="867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Предположим мы хотим вывести столбцы только с определенными значениями, сделать это можно так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9" y="1934785"/>
            <a:ext cx="4495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9" name="TextBox 8"/>
          <p:cNvSpPr txBox="1"/>
          <p:nvPr/>
        </p:nvSpPr>
        <p:spPr>
          <a:xfrm>
            <a:off x="173736" y="374904"/>
            <a:ext cx="8643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Посчитать количество элементов в столбцах можно с помощью функции </a:t>
            </a:r>
            <a:r>
              <a:rPr lang="en-US" sz="3200" dirty="0" smtClean="0"/>
              <a:t>count()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4" y="1452122"/>
            <a:ext cx="3114675" cy="1524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44" y="3066192"/>
            <a:ext cx="2828925" cy="723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3736" y="3918857"/>
            <a:ext cx="8643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 </a:t>
            </a:r>
            <a:r>
              <a:rPr lang="ru-RU" sz="3200" dirty="0" smtClean="0"/>
              <a:t>помощью функции </a:t>
            </a:r>
            <a:r>
              <a:rPr lang="en-US" sz="3200" dirty="0" smtClean="0"/>
              <a:t>sum() </a:t>
            </a:r>
            <a:r>
              <a:rPr lang="ru-RU" sz="3200" dirty="0" smtClean="0"/>
              <a:t>можно посчитать сумму элементов в столбцах.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94" y="5061857"/>
            <a:ext cx="3009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39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277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2023-02-07T19:01:27Z</dcterms:created>
  <dcterms:modified xsi:type="dcterms:W3CDTF">2023-02-07T19:28:02Z</dcterms:modified>
</cp:coreProperties>
</file>