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AB714-7881-4A7F-A0F0-12A11C8B5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77707F-0A0D-471E-A207-CFC2F6A60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150ABB-E295-4E0A-909F-3ABFB52DD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A472-9337-4B73-B723-D84A246061EF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8AF492-BDD1-4DEA-A44D-1B677B80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4E49E1-2333-4716-9EC8-A9A63EB8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F14E-1C7F-4E18-9D74-2902B9290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09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AE91BD-09BD-4E5B-B90F-FC8294C9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9A167D7-633A-4FDD-A9F4-896A8C463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3DE08C-E341-472C-B9BC-FD96361E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A472-9337-4B73-B723-D84A246061EF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89ED2D-D680-4DED-B620-FDF75363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A0DBF5-2ADD-4C10-828A-EE55959D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F14E-1C7F-4E18-9D74-2902B9290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50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3F87FF0-C521-4B1F-A8C9-898B5F4FC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AB3EDB-F920-4524-AF8A-A3E77A545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8A02D1-2E22-4C76-A78D-230B45F8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A472-9337-4B73-B723-D84A246061EF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A39D7E-8FBB-43FA-AE5E-3EF91122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1C9A7D-9A4C-45CD-BAAB-B9E973E4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F14E-1C7F-4E18-9D74-2902B9290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52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B38AA-CA6A-460A-9718-D55FBB83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6A27A1-8046-4564-AA46-9E11D38B3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CF28C6-E3A2-4207-A2E9-A0092C383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A472-9337-4B73-B723-D84A246061EF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9AE67F-32DB-4920-8999-7C8F7B1E1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0B1059-1C37-4182-A39E-188A43A3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F14E-1C7F-4E18-9D74-2902B9290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623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E64C5F-384E-4BBA-8217-52FF078D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66440B-E63A-4EAD-A3B9-99327B530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532029-E675-4107-B2D7-BC1C98A4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A472-9337-4B73-B723-D84A246061EF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B209A2-A427-4D41-A2ED-237D3176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B3F47F-4194-4E32-B097-014A071C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F14E-1C7F-4E18-9D74-2902B9290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90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3E20CA-DA1B-4BC4-8042-7267DBE0E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CD9AF2-97B7-4380-B50A-9546489B4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711547-8C49-4001-BC31-C89E5E5A7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95DBC7-3920-4394-949D-1D54C56F0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A472-9337-4B73-B723-D84A246061EF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85C730-EF7E-428E-8E5A-78EA1631E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910351-05FE-458D-B963-FB207419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F14E-1C7F-4E18-9D74-2902B9290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14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1B14D-D281-4C6E-86A7-9E5EBC53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DFF5D5-F736-4611-86F8-FF56688D3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C5D6FC-C694-487D-9798-47C2BE1B9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7A1B32-33B3-4FA4-86E5-FDA1E6CEC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8A0AD4D-6182-4927-ACE4-FA534A507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8D62CA1-5FD9-4AB3-8181-42162496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A472-9337-4B73-B723-D84A246061EF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FEF24AE-4453-41CC-9D10-A4C6B6F19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E445ACB-0AB3-4A3C-A6A9-6708AC5E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F14E-1C7F-4E18-9D74-2902B9290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56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5DF155-A5DD-4223-951D-D1B792C75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DB0140E-B336-4F2A-8F99-18E706ACD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A472-9337-4B73-B723-D84A246061EF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A1EBA46-7BC4-4B05-97D2-0F40C927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5198D3-F663-462F-8215-6DDEA593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F14E-1C7F-4E18-9D74-2902B9290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63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291887A-C693-44C0-BD53-D8973BAA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A472-9337-4B73-B723-D84A246061EF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2E6C198-5B13-4307-A2C6-76937070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1D9760-05D9-4F4D-A6A6-C303C751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F14E-1C7F-4E18-9D74-2902B9290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46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1678EC-F2A6-442A-87E4-CC7B4BBEE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0CA2AF-C1BA-4A2D-92B3-385A796AB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B64AC8-5DA4-40B6-965B-D8943B2E7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C3F19E-265A-4CDA-BC39-0C5675573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A472-9337-4B73-B723-D84A246061EF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522E43-61C2-4E59-9A3B-57658708B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5EBA28-E04F-44DF-9E27-50E2AC9C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F14E-1C7F-4E18-9D74-2902B9290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86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8696D1-A5FF-4BF2-BB34-65F6C269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1FCEBAD-FAAF-4F8B-A3A1-F5FBF18BC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DFF2B0-859B-4CE2-B7C7-009C5315F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52F7D5-1B04-4E30-AA5D-5C0FAD72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A472-9337-4B73-B723-D84A246061EF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811DD9-FDB2-4E4B-B726-5B7A96EC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F7B2D6-FC25-4F05-A8DF-C28255D6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F14E-1C7F-4E18-9D74-2902B9290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64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D9EDA-119B-4253-B778-1147DDCC0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E20B96-31EC-4728-98FA-C1E9EC759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98C836-750F-4C62-9622-B913F0DC2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DA472-9337-4B73-B723-D84A246061EF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2A978F-1C2B-44DE-83D0-294CAF621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FDF5F0-717F-4378-BF2A-901F8E221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BF14E-1C7F-4E18-9D74-2902B9290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44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urlconverter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D695C-BBAD-4DBE-8653-BDA0E96D3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D2F476-1487-40E6-B39A-BA196AAF28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336194-19EB-457A-B8AB-CA9BE8716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689B8C-7FC7-46C5-93EA-2DCFD9C178E6}"/>
              </a:ext>
            </a:extLst>
          </p:cNvPr>
          <p:cNvSpPr txBox="1"/>
          <p:nvPr/>
        </p:nvSpPr>
        <p:spPr>
          <a:xfrm>
            <a:off x="1127312" y="3094336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err="1">
                <a:solidFill>
                  <a:schemeClr val="bg1"/>
                </a:solidFill>
              </a:rPr>
              <a:t>Парсинг</a:t>
            </a:r>
            <a:r>
              <a:rPr lang="ru-RU" sz="5400" dirty="0">
                <a:solidFill>
                  <a:schemeClr val="bg1"/>
                </a:solidFill>
              </a:rPr>
              <a:t> на</a:t>
            </a:r>
            <a:r>
              <a:rPr lang="en-US" sz="5400" dirty="0">
                <a:solidFill>
                  <a:schemeClr val="bg1"/>
                </a:solidFill>
              </a:rPr>
              <a:t> Python</a:t>
            </a:r>
            <a:endParaRPr lang="ru-RU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292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2A2924-635F-4D57-BE0E-C06D0ADF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8F07E7C-9BF8-45F4-BE4A-323781543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5CFD09B-5E10-49C9-A4EF-156447ABF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85165"/>
            <a:ext cx="8736114" cy="48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7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2A2924-635F-4D57-BE0E-C06D0ADF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8F07E7C-9BF8-45F4-BE4A-323781543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75234F0-774B-4F84-9A9B-A274BFC53079}"/>
              </a:ext>
            </a:extLst>
          </p:cNvPr>
          <p:cNvSpPr/>
          <p:nvPr/>
        </p:nvSpPr>
        <p:spPr>
          <a:xfrm>
            <a:off x="107577" y="0"/>
            <a:ext cx="874955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Если необходимо найти не 1 контейнер, а несколько контейнеров с одним и тем же названием класса(например</a:t>
            </a:r>
            <a:r>
              <a:rPr lang="en-US" sz="2600" dirty="0"/>
              <a:t>: </a:t>
            </a:r>
            <a:r>
              <a:rPr lang="ru-RU" sz="2600" dirty="0"/>
              <a:t>все карточки товаров, все статьи и </a:t>
            </a:r>
            <a:r>
              <a:rPr lang="ru-RU" sz="2600" dirty="0" err="1"/>
              <a:t>т.д</a:t>
            </a:r>
            <a:r>
              <a:rPr lang="ru-RU" sz="2600" dirty="0"/>
              <a:t>) можно воспользоваться методом </a:t>
            </a:r>
            <a:r>
              <a:rPr lang="en-US" sz="2600" dirty="0" err="1"/>
              <a:t>find_all</a:t>
            </a:r>
            <a:r>
              <a:rPr lang="en-US" sz="2600" dirty="0"/>
              <a:t>(). </a:t>
            </a:r>
            <a:r>
              <a:rPr lang="ru-RU" sz="2600" dirty="0"/>
              <a:t>В таком случае на выходе получим список всех тэгов по которому в дальнейшем можно пройтись циклом.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99081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2A2924-635F-4D57-BE0E-C06D0ADF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8F07E7C-9BF8-45F4-BE4A-323781543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75234F0-774B-4F84-9A9B-A274BFC53079}"/>
              </a:ext>
            </a:extLst>
          </p:cNvPr>
          <p:cNvSpPr/>
          <p:nvPr/>
        </p:nvSpPr>
        <p:spPr>
          <a:xfrm>
            <a:off x="107577" y="0"/>
            <a:ext cx="8749552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 err="1"/>
              <a:t>Лайфхак</a:t>
            </a:r>
            <a:r>
              <a:rPr lang="en-US" sz="2600" dirty="0"/>
              <a:t>: </a:t>
            </a:r>
            <a:r>
              <a:rPr lang="ru-RU" sz="2600" dirty="0"/>
              <a:t>очень часто сайты борются с парсерами, например просят определенные заголовки или пройти капчу. Для того чтобы решить первую проблему нужно передать сайту заголовки, их можно написать вручную и передать как </a:t>
            </a:r>
            <a:r>
              <a:rPr lang="en-US" sz="2600" dirty="0"/>
              <a:t>headers </a:t>
            </a:r>
            <a:r>
              <a:rPr lang="ru-RU" sz="2600" dirty="0"/>
              <a:t>в методе </a:t>
            </a:r>
            <a:r>
              <a:rPr lang="en-US" sz="2600" dirty="0" err="1"/>
              <a:t>requests.get</a:t>
            </a:r>
            <a:r>
              <a:rPr lang="en-US" sz="2600" dirty="0"/>
              <a:t>(). </a:t>
            </a:r>
            <a:r>
              <a:rPr lang="ru-RU" sz="2600" dirty="0"/>
              <a:t>Но иногда заголовков очень много, для того чтобы не писать все руками есть специальный сайт </a:t>
            </a:r>
            <a:r>
              <a:rPr lang="en-US" sz="2600" dirty="0">
                <a:hlinkClick r:id="rId3"/>
              </a:rPr>
              <a:t>https://curlconverter.com</a:t>
            </a:r>
            <a:r>
              <a:rPr lang="ru-RU" sz="2600" dirty="0"/>
              <a:t> он принимает </a:t>
            </a:r>
            <a:r>
              <a:rPr lang="en-US" sz="2600" dirty="0"/>
              <a:t>curl </a:t>
            </a:r>
            <a:r>
              <a:rPr lang="ru-RU" sz="2600" dirty="0"/>
              <a:t>страницы и конвертирует ее в код на любом язык.</a:t>
            </a:r>
          </a:p>
          <a:p>
            <a:r>
              <a:rPr lang="ru-RU" sz="2800" dirty="0" err="1"/>
              <a:t>cURL</a:t>
            </a:r>
            <a:r>
              <a:rPr lang="ru-RU" sz="2800" dirty="0"/>
              <a:t> — кроссплатформенная служебная программа командной строки, позволяющая взаимодействовать с множеством различных серверов по множеству различных протоколов с синтаксисом URL. </a:t>
            </a:r>
          </a:p>
          <a:p>
            <a:r>
              <a:rPr lang="ru-RU" sz="2800" dirty="0"/>
              <a:t>Найти </a:t>
            </a:r>
            <a:r>
              <a:rPr lang="en-US" sz="2800" dirty="0" err="1"/>
              <a:t>cURL</a:t>
            </a:r>
            <a:r>
              <a:rPr lang="en-US" sz="2800" dirty="0"/>
              <a:t> </a:t>
            </a:r>
            <a:r>
              <a:rPr lang="ru-RU" sz="2800" dirty="0"/>
              <a:t>страницы можно в любом браузере открыв нужный нам запрос и нажав правой кнопкой мыши скопировать-скопировать как </a:t>
            </a:r>
            <a:r>
              <a:rPr lang="en-US" sz="2800" dirty="0" err="1"/>
              <a:t>cURL</a:t>
            </a:r>
            <a:r>
              <a:rPr lang="en-US" sz="2800" dirty="0"/>
              <a:t>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30218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2A2924-635F-4D57-BE0E-C06D0ADF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8F07E7C-9BF8-45F4-BE4A-323781543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53AFA3-730F-44BB-B21F-1314C7755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591235" cy="322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55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2A2924-635F-4D57-BE0E-C06D0ADF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8F07E7C-9BF8-45F4-BE4A-323781543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75234F0-774B-4F84-9A9B-A274BFC53079}"/>
              </a:ext>
            </a:extLst>
          </p:cNvPr>
          <p:cNvSpPr/>
          <p:nvPr/>
        </p:nvSpPr>
        <p:spPr>
          <a:xfrm>
            <a:off x="107577" y="0"/>
            <a:ext cx="874955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Некоторые сайты борются с парсерами отслеживая количество запросов пользователя. Для того чтобы не посылать много запросов рекомендуется сохранять полученную </a:t>
            </a:r>
            <a:r>
              <a:rPr lang="en-US" sz="2600" dirty="0"/>
              <a:t>html-</a:t>
            </a:r>
            <a:r>
              <a:rPr lang="ru-RU" sz="2600" dirty="0"/>
              <a:t>страницу в файл и в дальнейшем пользоваться сохраненным вариантом</a:t>
            </a:r>
            <a:r>
              <a:rPr lang="en-US" sz="2600" dirty="0"/>
              <a:t>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7F6BCDB-0634-43C5-8E74-A63A82A77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2881"/>
            <a:ext cx="8857129" cy="251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72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2A2924-635F-4D57-BE0E-C06D0ADF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8F07E7C-9BF8-45F4-BE4A-323781543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75234F0-774B-4F84-9A9B-A274BFC53079}"/>
              </a:ext>
            </a:extLst>
          </p:cNvPr>
          <p:cNvSpPr/>
          <p:nvPr/>
        </p:nvSpPr>
        <p:spPr>
          <a:xfrm>
            <a:off x="107577" y="0"/>
            <a:ext cx="8749552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 err="1"/>
              <a:t>Парсинг</a:t>
            </a:r>
            <a:r>
              <a:rPr lang="ru-RU" sz="2600" dirty="0"/>
              <a:t> (от англ. </a:t>
            </a:r>
            <a:r>
              <a:rPr lang="ru-RU" sz="2600" dirty="0" err="1"/>
              <a:t>parsing</a:t>
            </a:r>
            <a:r>
              <a:rPr lang="ru-RU" sz="2600" dirty="0"/>
              <a:t> — разбор, анализ), или веб-</a:t>
            </a:r>
            <a:r>
              <a:rPr lang="ru-RU" sz="2600" dirty="0" err="1"/>
              <a:t>скрейпинг</a:t>
            </a:r>
            <a:r>
              <a:rPr lang="ru-RU" sz="2600" dirty="0"/>
              <a:t>, — это автоматизированный сбор информации с интернет-сайтов. Например, можно собрать статьи с заголовками с любого сайта, что полезно для журналистов или социологов. Программы, которые собирают и обрабатывают информацию из Сети, называют парсерами (от англ. </a:t>
            </a:r>
            <a:r>
              <a:rPr lang="ru-RU" sz="2600" dirty="0" err="1"/>
              <a:t>parser</a:t>
            </a:r>
            <a:r>
              <a:rPr lang="ru-RU" sz="2600" dirty="0"/>
              <a:t> — анализатор). Сам </a:t>
            </a:r>
            <a:r>
              <a:rPr lang="ru-RU" sz="2600" dirty="0" err="1"/>
              <a:t>парсинг</a:t>
            </a:r>
            <a:r>
              <a:rPr lang="ru-RU" sz="2600" dirty="0"/>
              <a:t> используется для решения разных задач: с его помощью </a:t>
            </a:r>
            <a:r>
              <a:rPr lang="ru-RU" sz="2600" dirty="0" err="1"/>
              <a:t>телеграм</a:t>
            </a:r>
            <a:r>
              <a:rPr lang="ru-RU" sz="2600" dirty="0"/>
              <a:t>-боты могут получать информацию, которую затем показывают пользователям, маркетологи — подтягивать данные из социальных сетей, а бизнесмены — узнавать подробности о конкурентах.</a:t>
            </a:r>
          </a:p>
          <a:p>
            <a:r>
              <a:rPr lang="ru-RU" sz="2600" dirty="0"/>
              <a:t>Существуют различные подходы к </a:t>
            </a:r>
            <a:r>
              <a:rPr lang="ru-RU" sz="2600" dirty="0" err="1"/>
              <a:t>парсингу</a:t>
            </a:r>
            <a:r>
              <a:rPr lang="ru-RU" sz="2600" dirty="0"/>
              <a:t>: можно забирать информацию через API, который предусмотрели создатели сервиса, или получать её напрямую из HTML-кода. </a:t>
            </a:r>
          </a:p>
          <a:p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06849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2A2924-635F-4D57-BE0E-C06D0ADF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8F07E7C-9BF8-45F4-BE4A-323781543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75234F0-774B-4F84-9A9B-A274BFC53079}"/>
              </a:ext>
            </a:extLst>
          </p:cNvPr>
          <p:cNvSpPr/>
          <p:nvPr/>
        </p:nvSpPr>
        <p:spPr>
          <a:xfrm>
            <a:off x="107577" y="0"/>
            <a:ext cx="874955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Три основных этапа при </a:t>
            </a:r>
            <a:r>
              <a:rPr lang="ru-RU" sz="2600" dirty="0" err="1"/>
              <a:t>парсинге</a:t>
            </a:r>
            <a:r>
              <a:rPr lang="ru-RU" sz="2600" dirty="0"/>
              <a:t> сайтов</a:t>
            </a:r>
            <a:r>
              <a:rPr lang="en-US" sz="2600" dirty="0"/>
              <a:t>:</a:t>
            </a:r>
          </a:p>
          <a:p>
            <a:pPr marL="457200" indent="-457200">
              <a:buFontTx/>
              <a:buChar char="-"/>
            </a:pPr>
            <a:r>
              <a:rPr lang="ru-RU" sz="2600" dirty="0"/>
              <a:t>Подключить нужные библиотеки. Для </a:t>
            </a:r>
            <a:r>
              <a:rPr lang="ru-RU" sz="2600" dirty="0" err="1"/>
              <a:t>парсинга</a:t>
            </a:r>
            <a:r>
              <a:rPr lang="ru-RU" sz="2600" dirty="0"/>
              <a:t> на </a:t>
            </a:r>
            <a:r>
              <a:rPr lang="en-US" sz="2600" dirty="0"/>
              <a:t>Python </a:t>
            </a:r>
            <a:r>
              <a:rPr lang="ru-RU" sz="2600" dirty="0"/>
              <a:t>используются 3 библиотеки</a:t>
            </a:r>
            <a:r>
              <a:rPr lang="en-US" sz="2600" dirty="0"/>
              <a:t>: requests(</a:t>
            </a:r>
            <a:r>
              <a:rPr lang="ru-RU" sz="2600" dirty="0"/>
              <a:t>работа с </a:t>
            </a:r>
            <a:r>
              <a:rPr lang="en-US" sz="2600" dirty="0"/>
              <a:t>HTTP), BeautifullSoup4(</a:t>
            </a:r>
            <a:r>
              <a:rPr lang="ru-RU" sz="2600" dirty="0"/>
              <a:t>Для навигации по </a:t>
            </a:r>
            <a:r>
              <a:rPr lang="en-US" sz="2600" dirty="0"/>
              <a:t>HTML)</a:t>
            </a:r>
            <a:r>
              <a:rPr lang="ru-RU" sz="2600" dirty="0"/>
              <a:t> и непосредственно парсер(</a:t>
            </a:r>
            <a:r>
              <a:rPr lang="en-US" sz="2600" dirty="0" err="1"/>
              <a:t>html.parser</a:t>
            </a:r>
            <a:r>
              <a:rPr lang="en-US" sz="2600" dirty="0"/>
              <a:t> </a:t>
            </a:r>
            <a:r>
              <a:rPr lang="ru-RU" sz="2600" dirty="0"/>
              <a:t>или </a:t>
            </a:r>
            <a:r>
              <a:rPr lang="en-US" sz="2600" dirty="0" err="1"/>
              <a:t>lxml</a:t>
            </a:r>
            <a:r>
              <a:rPr lang="en-US" sz="2600" dirty="0"/>
              <a:t>)</a:t>
            </a:r>
          </a:p>
          <a:p>
            <a:pPr marL="457200" indent="-457200">
              <a:buFontTx/>
              <a:buChar char="-"/>
            </a:pPr>
            <a:r>
              <a:rPr lang="ru-RU" sz="2600" dirty="0"/>
              <a:t>Изучить исходный код сайта. Важно найти те элементы, которые хранят нужную нам информацию.</a:t>
            </a:r>
          </a:p>
          <a:p>
            <a:pPr marL="457200" indent="-457200">
              <a:buFontTx/>
              <a:buChar char="-"/>
            </a:pPr>
            <a:r>
              <a:rPr lang="ru-RU" sz="2600" dirty="0"/>
              <a:t>Написать код и собрать данные</a:t>
            </a:r>
          </a:p>
        </p:txBody>
      </p:sp>
    </p:spTree>
    <p:extLst>
      <p:ext uri="{BB962C8B-B14F-4D97-AF65-F5344CB8AC3E}">
        <p14:creationId xmlns:p14="http://schemas.microsoft.com/office/powerpoint/2010/main" val="39655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2A2924-635F-4D57-BE0E-C06D0ADF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8F07E7C-9BF8-45F4-BE4A-323781543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75234F0-774B-4F84-9A9B-A274BFC53079}"/>
              </a:ext>
            </a:extLst>
          </p:cNvPr>
          <p:cNvSpPr/>
          <p:nvPr/>
        </p:nvSpPr>
        <p:spPr>
          <a:xfrm>
            <a:off x="107577" y="0"/>
            <a:ext cx="874955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DOM</a:t>
            </a:r>
            <a:r>
              <a:rPr lang="ru-RU" sz="2600" dirty="0"/>
              <a:t>-структура </a:t>
            </a:r>
            <a:r>
              <a:rPr lang="en-US" sz="2600" dirty="0"/>
              <a:t>HTML</a:t>
            </a:r>
          </a:p>
          <a:p>
            <a:r>
              <a:rPr lang="ru-RU" sz="2800" dirty="0"/>
              <a:t>Основой HTML-документа являются теги.</a:t>
            </a:r>
          </a:p>
          <a:p>
            <a:r>
              <a:rPr lang="ru-RU" sz="2800" dirty="0"/>
              <a:t>В соответствии с объектной моделью документа («</a:t>
            </a:r>
            <a:r>
              <a:rPr lang="ru-RU" sz="2800" dirty="0" err="1"/>
              <a:t>Document</a:t>
            </a:r>
            <a:r>
              <a:rPr lang="ru-RU" sz="2800" dirty="0"/>
              <a:t> </a:t>
            </a:r>
            <a:r>
              <a:rPr lang="ru-RU" sz="2800" dirty="0" err="1"/>
              <a:t>Object</a:t>
            </a:r>
            <a:r>
              <a:rPr lang="ru-RU" sz="2800" dirty="0"/>
              <a:t> </a:t>
            </a:r>
            <a:r>
              <a:rPr lang="ru-RU" sz="2800" dirty="0" err="1"/>
              <a:t>Model</a:t>
            </a:r>
            <a:r>
              <a:rPr lang="ru-RU" sz="2800" dirty="0"/>
              <a:t>», коротко DOM), каждый HTML-тег является объектом. Вложенные теги являются «детьми» родительского элемента. Текст, который находится внутри тега, также является объектом.</a:t>
            </a:r>
          </a:p>
          <a:p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498942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2A2924-635F-4D57-BE0E-C06D0ADF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8F07E7C-9BF8-45F4-BE4A-323781543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0489BF-CFFC-47BF-BE52-29C35773C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0" y="0"/>
            <a:ext cx="79506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40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2A2924-635F-4D57-BE0E-C06D0ADF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8F07E7C-9BF8-45F4-BE4A-323781543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75234F0-774B-4F84-9A9B-A274BFC53079}"/>
              </a:ext>
            </a:extLst>
          </p:cNvPr>
          <p:cNvSpPr/>
          <p:nvPr/>
        </p:nvSpPr>
        <p:spPr>
          <a:xfrm>
            <a:off x="107577" y="0"/>
            <a:ext cx="874955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Так как каждый элемент является наследником предыдущего это облегчает сбор данных с </a:t>
            </a:r>
            <a:r>
              <a:rPr lang="en-US" sz="2600" dirty="0"/>
              <a:t>HTML</a:t>
            </a:r>
            <a:r>
              <a:rPr lang="ru-RU" sz="2600" dirty="0"/>
              <a:t>-страниц</a:t>
            </a:r>
            <a:r>
              <a:rPr lang="en-US" sz="2600" dirty="0"/>
              <a:t>.</a:t>
            </a:r>
          </a:p>
          <a:p>
            <a:r>
              <a:rPr lang="ru-RU" sz="2600" dirty="0"/>
              <a:t>Для того чтобы добраться до нужных данных необходимо найти тэг-потомок в котором будут нужные нам тэги-наследники. Обычно все нужные данные хранятся в 1 контейнере с одним стилем для разных товаров. Следовательно для того чтобы собрать, например, название и цену товара необходимо найти этот тэг-контейнер в котором будет вся нужная нам информация. План </a:t>
            </a:r>
            <a:r>
              <a:rPr lang="ru-RU" sz="2600" dirty="0" err="1"/>
              <a:t>парсинга</a:t>
            </a:r>
            <a:r>
              <a:rPr lang="ru-RU" sz="2600" dirty="0"/>
              <a:t> в данном случае будет выглядеть следующим образом</a:t>
            </a:r>
            <a:r>
              <a:rPr lang="en-US" sz="2600" dirty="0"/>
              <a:t>:</a:t>
            </a:r>
          </a:p>
          <a:p>
            <a:pPr marL="457200" indent="-457200">
              <a:buFontTx/>
              <a:buChar char="-"/>
            </a:pPr>
            <a:r>
              <a:rPr lang="ru-RU" sz="2600" dirty="0"/>
              <a:t>Получаем страницу целиком</a:t>
            </a:r>
          </a:p>
          <a:p>
            <a:pPr marL="457200" indent="-457200">
              <a:buFontTx/>
              <a:buChar char="-"/>
            </a:pPr>
            <a:r>
              <a:rPr lang="ru-RU" sz="2600" dirty="0"/>
              <a:t>Находим контейнер в котором лежит вся нужная нам информация</a:t>
            </a:r>
          </a:p>
          <a:p>
            <a:pPr marL="457200" indent="-457200">
              <a:buFontTx/>
              <a:buChar char="-"/>
            </a:pPr>
            <a:r>
              <a:rPr lang="ru-RU" sz="2600" dirty="0"/>
              <a:t>Собираем данные с этого контейнера</a:t>
            </a:r>
          </a:p>
        </p:txBody>
      </p:sp>
    </p:spTree>
    <p:extLst>
      <p:ext uri="{BB962C8B-B14F-4D97-AF65-F5344CB8AC3E}">
        <p14:creationId xmlns:p14="http://schemas.microsoft.com/office/powerpoint/2010/main" val="145349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2A2924-635F-4D57-BE0E-C06D0ADF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8F07E7C-9BF8-45F4-BE4A-323781543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75234F0-774B-4F84-9A9B-A274BFC53079}"/>
              </a:ext>
            </a:extLst>
          </p:cNvPr>
          <p:cNvSpPr/>
          <p:nvPr/>
        </p:nvSpPr>
        <p:spPr>
          <a:xfrm>
            <a:off x="107577" y="0"/>
            <a:ext cx="87495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err="1"/>
              <a:t>BeautifulSoup</a:t>
            </a:r>
            <a:r>
              <a:rPr lang="en-US" sz="2600" dirty="0"/>
              <a:t> – </a:t>
            </a:r>
            <a:r>
              <a:rPr lang="ru-RU" sz="2600" dirty="0"/>
              <a:t>это библиотека для анализа </a:t>
            </a:r>
            <a:r>
              <a:rPr lang="en-US" sz="2600" dirty="0"/>
              <a:t>HTML </a:t>
            </a:r>
            <a:r>
              <a:rPr lang="ru-RU" sz="2600" dirty="0"/>
              <a:t>страниц. Она формирует так называемый объект-Суп из </a:t>
            </a:r>
            <a:r>
              <a:rPr lang="en-US" sz="2600" dirty="0"/>
              <a:t>HTML </a:t>
            </a:r>
            <a:r>
              <a:rPr lang="ru-RU" sz="2600" dirty="0"/>
              <a:t>страницы по которой в дальнейшем легко ориентироваться.</a:t>
            </a:r>
          </a:p>
          <a:p>
            <a:r>
              <a:rPr lang="ru-RU" sz="2600" dirty="0"/>
              <a:t>Сама по себе библиотека не умеет </a:t>
            </a:r>
            <a:r>
              <a:rPr lang="ru-RU" sz="2600" dirty="0" err="1"/>
              <a:t>парсить</a:t>
            </a:r>
            <a:r>
              <a:rPr lang="ru-RU" sz="2600" dirty="0"/>
              <a:t> данные, для ее работы необходим парсер. В самой библиотеке есть встроенный парсер который называется </a:t>
            </a:r>
            <a:r>
              <a:rPr lang="en-US" sz="2600" dirty="0" err="1"/>
              <a:t>html.parser</a:t>
            </a:r>
            <a:r>
              <a:rPr lang="en-US" sz="2600" dirty="0"/>
              <a:t>, </a:t>
            </a:r>
            <a:r>
              <a:rPr lang="ru-RU" sz="2600" dirty="0"/>
              <a:t>но лучше использовать парсер </a:t>
            </a:r>
            <a:r>
              <a:rPr lang="en-US" sz="2600" dirty="0" err="1"/>
              <a:t>lxml</a:t>
            </a:r>
            <a:r>
              <a:rPr lang="en-US" sz="2600" dirty="0"/>
              <a:t>, </a:t>
            </a:r>
            <a:r>
              <a:rPr lang="ru-RU" sz="2600" dirty="0"/>
              <a:t>он намного быстрее чем встроенный тем самым уменьшаем время работы программы.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1447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2A2924-635F-4D57-BE0E-C06D0ADF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8F07E7C-9BF8-45F4-BE4A-323781543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62CAA60-F902-4C36-A051-E1F84D6D8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54" y="0"/>
            <a:ext cx="7076200" cy="396098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A92CEB-20FF-46AB-B05C-971453CBD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142" y="3795530"/>
            <a:ext cx="6653421" cy="306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20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2A2924-635F-4D57-BE0E-C06D0ADF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8F07E7C-9BF8-45F4-BE4A-323781543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1B3275-CD92-4010-A167-DE190EBF9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165006"/>
            <a:ext cx="8797423" cy="563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725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605</Words>
  <Application>Microsoft Office PowerPoint</Application>
  <PresentationFormat>Широкоэкранный</PresentationFormat>
  <Paragraphs>22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</cp:revision>
  <dcterms:created xsi:type="dcterms:W3CDTF">2023-03-07T09:47:43Z</dcterms:created>
  <dcterms:modified xsi:type="dcterms:W3CDTF">2023-03-07T11:08:11Z</dcterms:modified>
</cp:coreProperties>
</file>