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2FA7-31F7-4AEC-95C3-AE665EFE37C5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D43-987A-4E7D-BDDF-13A212791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04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2FA7-31F7-4AEC-95C3-AE665EFE37C5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D43-987A-4E7D-BDDF-13A212791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91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2FA7-31F7-4AEC-95C3-AE665EFE37C5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D43-987A-4E7D-BDDF-13A212791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69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2FA7-31F7-4AEC-95C3-AE665EFE37C5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D43-987A-4E7D-BDDF-13A212791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10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2FA7-31F7-4AEC-95C3-AE665EFE37C5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D43-987A-4E7D-BDDF-13A212791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97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2FA7-31F7-4AEC-95C3-AE665EFE37C5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D43-987A-4E7D-BDDF-13A212791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20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2FA7-31F7-4AEC-95C3-AE665EFE37C5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D43-987A-4E7D-BDDF-13A212791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87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2FA7-31F7-4AEC-95C3-AE665EFE37C5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D43-987A-4E7D-BDDF-13A212791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62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2FA7-31F7-4AEC-95C3-AE665EFE37C5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D43-987A-4E7D-BDDF-13A212791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11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2FA7-31F7-4AEC-95C3-AE665EFE37C5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D43-987A-4E7D-BDDF-13A212791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68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2FA7-31F7-4AEC-95C3-AE665EFE37C5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DD43-987A-4E7D-BDDF-13A212791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13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2FA7-31F7-4AEC-95C3-AE665EFE37C5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7DD43-987A-4E7D-BDDF-13A212791E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00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6424" y="2834640"/>
            <a:ext cx="54043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</a:rPr>
              <a:t>Полиморфизм</a:t>
            </a:r>
            <a:endParaRPr lang="ru-RU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37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76" y="0"/>
            <a:ext cx="7609332" cy="664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4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76784" y="64669"/>
            <a:ext cx="86654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В буквальном значении полиморфизм означает множество форм.</a:t>
            </a:r>
          </a:p>
          <a:p>
            <a:r>
              <a:rPr lang="ru-RU" sz="2800" dirty="0" smtClean="0"/>
              <a:t>Полиморфизм — очень важная идея в программировании. Она заключается в использовании единственной сущности(метод, оператор или объект) для представления различных типов в различных сценариях использования.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7421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76784" y="64669"/>
            <a:ext cx="86654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Рассмотрим пример</a:t>
            </a:r>
            <a:r>
              <a:rPr lang="en-US" sz="2800" dirty="0" smtClean="0"/>
              <a:t>:</a:t>
            </a:r>
          </a:p>
          <a:p>
            <a:endParaRPr lang="ru-RU" sz="2800" dirty="0"/>
          </a:p>
          <a:p>
            <a:r>
              <a:rPr lang="ru-RU" sz="2800" dirty="0" smtClean="0"/>
              <a:t>Мы знаем что оператор + ведет себя по разному в зависимости от того какие данные мы ему передаем.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" y="1880551"/>
            <a:ext cx="1885950" cy="10287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565" y="1851976"/>
            <a:ext cx="2266950" cy="10572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6784" y="2993428"/>
            <a:ext cx="86654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Здесь мы видим что оператор + для целых чисел выполняет сложение этих чисел. А для строк он выполняет конкатенацию. Следовательно оператор + имеет несколько форм, в зависимости от входных данных он ведет себя по разному – это и есть банальный пример полиморфизма.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055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Прямоугольник 4"/>
          <p:cNvSpPr/>
          <p:nvPr/>
        </p:nvSpPr>
        <p:spPr>
          <a:xfrm>
            <a:off x="176784" y="64669"/>
            <a:ext cx="86654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В </a:t>
            </a:r>
            <a:r>
              <a:rPr lang="ru-RU" sz="2800" dirty="0" err="1" smtClean="0"/>
              <a:t>Python</a:t>
            </a:r>
            <a:r>
              <a:rPr lang="ru-RU" sz="2800" dirty="0" smtClean="0"/>
              <a:t> есть некоторые функции, которые могут принимать аргументы разных типов.</a:t>
            </a:r>
          </a:p>
          <a:p>
            <a:r>
              <a:rPr lang="ru-RU" sz="2800" dirty="0" smtClean="0"/>
              <a:t>Одна из таких функций – </a:t>
            </a:r>
            <a:r>
              <a:rPr lang="en-US" sz="2800" dirty="0" err="1" smtClean="0"/>
              <a:t>len</a:t>
            </a:r>
            <a:r>
              <a:rPr lang="en-US" sz="2800" dirty="0" smtClean="0"/>
              <a:t>().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3" y="1445419"/>
            <a:ext cx="8362379" cy="539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0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3412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5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" y="520256"/>
            <a:ext cx="3848100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014" y="180459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Вывод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12014" y="2231653"/>
            <a:ext cx="8631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данном примере мы имеем два класса с одинаковой структурой и одинаковыми названиями методов. И так как методы имеют одинаковые названия мы можем поместить экземпляры этих классов в какую-либо структуру и пройтись по ней циклом. В таком случае мы можем использовать общую переменную для них и получать разный результат при вызове одних и тех же методов. Это возможно благодаря полиморфизму.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860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Прямоугольник 2"/>
          <p:cNvSpPr/>
          <p:nvPr/>
        </p:nvSpPr>
        <p:spPr>
          <a:xfrm>
            <a:off x="85344" y="0"/>
            <a:ext cx="87386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Полиморфизм и наследование</a:t>
            </a:r>
          </a:p>
          <a:p>
            <a:r>
              <a:rPr lang="ru-RU" sz="2400" dirty="0" smtClean="0"/>
              <a:t>Как и в других языках программирования, в </a:t>
            </a:r>
            <a:r>
              <a:rPr lang="ru-RU" sz="2400" dirty="0" err="1" smtClean="0"/>
              <a:t>Python</a:t>
            </a:r>
            <a:r>
              <a:rPr lang="ru-RU" sz="2400" dirty="0" smtClean="0"/>
              <a:t> дочерние классы могут наследовать методы и атрибуты родительского класса. Мы можем переопределить некоторые методы и атрибуты специально для того, чтобы они соответствовали дочернему классу, и это поведение нам известно как </a:t>
            </a:r>
            <a:r>
              <a:rPr lang="ru-RU" sz="2400" b="1" dirty="0" smtClean="0"/>
              <a:t>переопределение метода(</a:t>
            </a:r>
            <a:r>
              <a:rPr lang="ru-RU" sz="2400" b="1" dirty="0" err="1" smtClean="0"/>
              <a:t>method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overriding</a:t>
            </a:r>
            <a:r>
              <a:rPr lang="ru-RU" sz="2400" b="1" dirty="0" smtClean="0"/>
              <a:t>)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Полиморфизм позволяет нам иметь доступ к этим переопределённым методам и атрибутам, которые имеют то же самое имя, что и в родительском классе.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9285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" y="77680"/>
            <a:ext cx="3819334" cy="6702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57534" y="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Вывод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533" y="315356"/>
            <a:ext cx="3754229" cy="101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0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TextBox 2"/>
          <p:cNvSpPr txBox="1"/>
          <p:nvPr/>
        </p:nvSpPr>
        <p:spPr>
          <a:xfrm>
            <a:off x="128016" y="0"/>
            <a:ext cx="86227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Здесь мы видим что метод </a:t>
            </a:r>
            <a:r>
              <a:rPr lang="en-US" sz="2800" dirty="0" smtClean="0"/>
              <a:t>__</a:t>
            </a:r>
            <a:r>
              <a:rPr lang="en-US" sz="2800" dirty="0" err="1" smtClean="0"/>
              <a:t>str</a:t>
            </a:r>
            <a:r>
              <a:rPr lang="en-US" sz="2800" dirty="0" smtClean="0"/>
              <a:t>__(), </a:t>
            </a:r>
            <a:r>
              <a:rPr lang="ru-RU" sz="2800" dirty="0" smtClean="0"/>
              <a:t>который не был переопределен в дочерних классах используется из родительского.</a:t>
            </a:r>
          </a:p>
          <a:p>
            <a:r>
              <a:rPr lang="ru-RU" sz="2800" dirty="0" smtClean="0"/>
              <a:t>Благодаря полиморфизму интерпретатор питона автоматически распознает что метод </a:t>
            </a:r>
            <a:r>
              <a:rPr lang="en-US" sz="2800" dirty="0" smtClean="0"/>
              <a:t>fact() </a:t>
            </a:r>
            <a:r>
              <a:rPr lang="ru-RU" sz="2800" dirty="0" smtClean="0"/>
              <a:t>для объекта а(экземпляр класса </a:t>
            </a:r>
            <a:r>
              <a:rPr lang="en-US" sz="2800" dirty="0" smtClean="0"/>
              <a:t>Square</a:t>
            </a:r>
            <a:r>
              <a:rPr lang="ru-RU" sz="2800" dirty="0" smtClean="0"/>
              <a:t>) переопределён. И использует тот, который определён в дочернем классе.</a:t>
            </a:r>
            <a:endParaRPr lang="en-US" sz="2800" dirty="0" smtClean="0"/>
          </a:p>
          <a:p>
            <a:r>
              <a:rPr lang="ru-RU" sz="2800" dirty="0" smtClean="0"/>
              <a:t>С другой стороны</a:t>
            </a:r>
            <a:r>
              <a:rPr lang="en-US" sz="2800" dirty="0"/>
              <a:t>,</a:t>
            </a:r>
            <a:r>
              <a:rPr lang="ru-RU" sz="2800" dirty="0" smtClean="0"/>
              <a:t> так как метод </a:t>
            </a:r>
            <a:r>
              <a:rPr lang="en-US" sz="2800" dirty="0" smtClean="0"/>
              <a:t>fact()</a:t>
            </a:r>
            <a:r>
              <a:rPr lang="ru-RU" sz="2800" dirty="0" smtClean="0"/>
              <a:t> для объекта б(экземпляр класса </a:t>
            </a:r>
            <a:r>
              <a:rPr lang="en-US" sz="2800" dirty="0" smtClean="0"/>
              <a:t>Circle</a:t>
            </a:r>
            <a:r>
              <a:rPr lang="ru-RU" sz="2800" dirty="0" smtClean="0"/>
              <a:t>) не переопределён, то используется метод с таким именем из родительского класса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189249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341</Words>
  <Application>Microsoft Office PowerPoint</Application>
  <PresentationFormat>Широкоэкранный</PresentationFormat>
  <Paragraphs>18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5</cp:revision>
  <dcterms:created xsi:type="dcterms:W3CDTF">2022-11-16T15:51:30Z</dcterms:created>
  <dcterms:modified xsi:type="dcterms:W3CDTF">2022-11-16T16:25:12Z</dcterms:modified>
</cp:coreProperties>
</file>