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1A2D3-6019-48B2-9E2A-F4D4DA0D1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0CEB0-DCA4-4775-8E68-93AD4128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691BE-A4B9-4200-8EAC-5D554B33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B9A23-CEDD-43F6-9C6E-43D8378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09C3C-4EE9-412F-854E-92021270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3A12F-2C1D-4DA1-B02E-2E095BA0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EBDAA-A458-4BB0-B387-9A371710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75CED-16C9-46FF-9140-470B62BE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E25A5-DBB4-4C4A-9B55-ACE5EB39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31ACA-D752-47CC-85FF-793508A3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3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4FB107-68F2-499E-912C-B5D1B488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F8FDC6-D90E-4E33-BA99-C869712A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B34C4-C381-4D14-A666-9703813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E87AB-B21A-40F7-9498-B259BC0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FECA4-AEE2-485F-BB3B-D55A25F0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28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E415C-9F7D-419E-B44C-DC6016E2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904A5-CF07-4E23-AF21-D4F3A717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F24DB-4A73-4D85-A16E-24DD1B77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5AAAA-BBA0-4B7F-94F9-270BD7AD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D94F8-9901-47CB-BEEC-689ED03D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D1098-CA47-4BF6-BCCE-E0168BF9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8BEE8-3745-4A31-AAF2-A6AB5B5D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FCA688-409A-4A24-B457-D33F2958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A436-7E46-4C3E-85CA-73E86C84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1A290-EB87-429D-9A2C-2FE8B4A6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5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D93CD-2D4C-40AD-A685-674DEEB0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C88F4-B358-436D-8B69-48D692EC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63D68-7B97-49FF-A666-E5524EF9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BA43B1-B81B-42EA-8E36-8EDA3F1D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A711A-E70E-40C4-A0D8-AF7F7092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56CCC-F399-4930-B2C4-45BF538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F52-8066-45D0-9D6D-278F3EC3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1A460-999E-476C-93A9-897E0AB5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4F1E72-411D-4981-8058-7337B997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924E96-089B-4328-B410-AA3FC5C9B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FFF244-862F-4E68-9902-A3A3C81D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DEA2BF-DBD9-408D-8A61-4887D5BA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1E0462-E008-4D81-96BA-D3346ABD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A9D388-AE76-4E68-9DC7-407A0091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A3B17-87B8-4F3C-8911-F4A89AA9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1CB7E-1FB5-4B8D-A286-18A83DC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BFD8BD-3651-4CBA-966A-7F8BF143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DD769-159E-4B2D-BFF6-4F7AF2CE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9C2EF3-D5B1-4E0E-A080-C1D9D23A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0595A5-410D-43A1-ACA5-2E91C6D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8A9CE-57F6-438B-BA1E-BFCB5DD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8214B-3B80-4FF7-AA45-64C157CE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4A0FF-7C73-4A8C-9A6B-85B28154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8055B0-5EA7-46F6-B9F4-4B03288F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F44981-88BD-4CC0-B68F-BAEC7B0F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63996-36BF-4548-A81F-477B804B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780C6C-5A17-4D99-A390-E4E62617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F0D83-6182-401D-8586-BD652903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63EB2-C44E-4AE0-B82D-8CDE69D72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BB902E-A701-4971-B06A-5ABE870A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32F961-B579-4547-B414-1F71832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7721CD-3E09-488F-AF14-82CD3D6A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9A9F0-2BB2-4878-9F0A-F01FC86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0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198A7-F9B1-4220-89E7-7AAA155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3216BA-704B-4A67-A27D-CF4C2EF3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661E84-491A-471C-B631-6A43E88E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268-813E-48F8-9744-41EF9ADBB098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6D62F-9773-461D-B8BD-02C06E1E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653EE-6523-4E18-A2DF-C4EDE7B37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BF8F-BA8D-4542-99E3-5EC1561F6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3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1542C-16ED-4F85-8E9B-C1CDFE151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B78CD-2504-4481-9318-D52116817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362C8-5840-46E7-AB1A-CFF924A0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6FA26-BF40-42F6-A42D-293C45EBE27A}"/>
              </a:ext>
            </a:extLst>
          </p:cNvPr>
          <p:cNvSpPr txBox="1"/>
          <p:nvPr/>
        </p:nvSpPr>
        <p:spPr>
          <a:xfrm>
            <a:off x="2420471" y="2967335"/>
            <a:ext cx="31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12074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7CCFC1-8005-4F51-A1B4-5BEE4C84E220}"/>
              </a:ext>
            </a:extLst>
          </p:cNvPr>
          <p:cNvSpPr/>
          <p:nvPr/>
        </p:nvSpPr>
        <p:spPr>
          <a:xfrm>
            <a:off x="62753" y="-17472"/>
            <a:ext cx="87943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Библиотека </a:t>
            </a:r>
            <a:r>
              <a:rPr lang="ru-RU" sz="2800" dirty="0" err="1"/>
              <a:t>multiprocessing</a:t>
            </a:r>
            <a:r>
              <a:rPr lang="ru-RU" sz="2800" dirty="0"/>
              <a:t> позволяет организовать параллелизм вычислений за счет создания подпроцессов. Т.к. каждый процесс выполняется независимо от других, этот метод параллелизма позволяет избежать проблем с GIL. Предоставляемый библиотекой API схож с тем, что есть в </a:t>
            </a:r>
            <a:r>
              <a:rPr lang="ru-RU" sz="2800" dirty="0" err="1"/>
              <a:t>threading</a:t>
            </a:r>
            <a:r>
              <a:rPr lang="ru-RU" sz="2800" dirty="0"/>
              <a:t>, хотя есть уникальные вещи. Создание процесса происходит </a:t>
            </a:r>
            <a:r>
              <a:rPr lang="ru-RU" sz="2800" dirty="0" err="1"/>
              <a:t>поутем</a:t>
            </a:r>
            <a:r>
              <a:rPr lang="ru-RU" sz="2800" dirty="0"/>
              <a:t> создания объекта класса </a:t>
            </a:r>
            <a:r>
              <a:rPr lang="ru-RU" sz="2800" dirty="0" err="1"/>
              <a:t>Process</a:t>
            </a:r>
            <a:r>
              <a:rPr lang="ru-RU" sz="2800" dirty="0"/>
              <a:t>. Аргументы конструктора аналогичны тем, что есть в конструкторе </a:t>
            </a:r>
            <a:r>
              <a:rPr lang="ru-RU" sz="2800" dirty="0" err="1"/>
              <a:t>Thread</a:t>
            </a:r>
            <a:r>
              <a:rPr lang="ru-RU" sz="2800" dirty="0"/>
              <a:t>. В том числе аргумент </a:t>
            </a:r>
            <a:r>
              <a:rPr lang="ru-RU" sz="2800" dirty="0" err="1"/>
              <a:t>daemon</a:t>
            </a:r>
            <a:r>
              <a:rPr lang="ru-RU" sz="2800" dirty="0"/>
              <a:t> позволяет создавать служебные процессы. Служебные процессы завершаются вместе с родительским процессом и не могут порождать свои подпроцессы.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76082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8136C0-BB38-4913-B0B5-552E5D99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928"/>
            <a:ext cx="8830235" cy="55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8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C97C0D-518D-4FEB-9149-88DEDB8D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71718"/>
            <a:ext cx="88571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Этод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метод запускается и инициализируется вызывая объект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посредством запроса соответствующего метода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Данный метод ожидает завершения данного вызываемого объекта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прежде чем продолжить исполнение оставшейся части программы.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isAlive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Метод возвращает Булево значение, указывающий исполняется ли в настоящий момент данный объект вызова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Этот атрибут содержит собственно название данного объекта вызова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Данный атрибут содержит идентификатор процесса вызываемого объекта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terminate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Метод прекращает исполнение данного объекта вызова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06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8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C97C0D-518D-4FEB-9149-88DEDB8D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2657041"/>
            <a:ext cx="8857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A142CA-EE4B-4545-BE09-130957CB4E75}"/>
              </a:ext>
            </a:extLst>
          </p:cNvPr>
          <p:cNvSpPr/>
          <p:nvPr/>
        </p:nvSpPr>
        <p:spPr>
          <a:xfrm>
            <a:off x="80683" y="41959"/>
            <a:ext cx="87764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multiprocessing</a:t>
            </a:r>
            <a:r>
              <a:rPr lang="ru-RU" sz="2400" dirty="0"/>
              <a:t> предоставляет два вида </a:t>
            </a:r>
            <a:r>
              <a:rPr lang="ru-RU" sz="2400" dirty="0" err="1"/>
              <a:t>межпроцессного</a:t>
            </a:r>
            <a:r>
              <a:rPr lang="ru-RU" sz="2400" dirty="0"/>
              <a:t> обмена данными: очереди и каналы данных (</a:t>
            </a:r>
            <a:r>
              <a:rPr lang="ru-RU" sz="2400" dirty="0" err="1"/>
              <a:t>pipe</a:t>
            </a:r>
            <a:r>
              <a:rPr lang="ru-RU" sz="2400" dirty="0"/>
              <a:t>).</a:t>
            </a:r>
          </a:p>
          <a:p>
            <a:r>
              <a:rPr lang="ru-RU" sz="2400" dirty="0"/>
              <a:t>Очереди мы рассматривали в теме пулов потоков.</a:t>
            </a:r>
            <a:r>
              <a:rPr lang="en-US" sz="2400" dirty="0"/>
              <a:t> </a:t>
            </a:r>
            <a:r>
              <a:rPr lang="ru-RU" sz="2400" dirty="0"/>
              <a:t>Единственное отличие что очереди для работы с процессами лежат в модуле </a:t>
            </a:r>
            <a:r>
              <a:rPr lang="en-US" sz="2400" dirty="0"/>
              <a:t>multiprocessing</a:t>
            </a:r>
            <a:r>
              <a:rPr lang="ru-RU" sz="2400" dirty="0"/>
              <a:t>.</a:t>
            </a:r>
            <a:r>
              <a:rPr lang="en-US" sz="2400" dirty="0"/>
              <a:t>queues.</a:t>
            </a:r>
          </a:p>
          <a:p>
            <a:r>
              <a:rPr lang="ru-RU" sz="2400" dirty="0"/>
              <a:t>Класс </a:t>
            </a:r>
            <a:r>
              <a:rPr lang="ru-RU" sz="2400" dirty="0" err="1"/>
              <a:t>Pipe</a:t>
            </a:r>
            <a:r>
              <a:rPr lang="ru-RU" sz="2400" dirty="0"/>
              <a:t> отвечает за канал обмена данными (по умолчанию, двунаправленный), представленный двумя концами, объектами класса </a:t>
            </a:r>
            <a:r>
              <a:rPr lang="ru-RU" sz="2400" dirty="0" err="1"/>
              <a:t>Connection</a:t>
            </a:r>
            <a:r>
              <a:rPr lang="ru-RU" sz="2400" dirty="0"/>
              <a:t>. С одним концом канала работает родительский процесс, а с другим концом - подпроцесс.</a:t>
            </a:r>
            <a:endParaRPr lang="en-US" sz="2400" dirty="0"/>
          </a:p>
          <a:p>
            <a:r>
              <a:rPr lang="ru-RU" sz="2400" dirty="0"/>
              <a:t>Еще один вид обмена данными может быть достигнут путем записи/чтения обычных файлов. Чтобы исключить одновременную работу двух процессов с одним файлом, в библиотеке есть классы аналогичные </a:t>
            </a:r>
            <a:r>
              <a:rPr lang="ru-RU" sz="2400" dirty="0" err="1"/>
              <a:t>threading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69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8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C97C0D-518D-4FEB-9149-88DEDB8D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2657041"/>
            <a:ext cx="8857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B5C3E2-16BE-4AE6-96F9-44A27EC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8" y="1027906"/>
            <a:ext cx="8387597" cy="41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8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C97C0D-518D-4FEB-9149-88DEDB8D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2657041"/>
            <a:ext cx="8857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F879AD-BD47-4170-9D9A-1605C8B6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1" y="527894"/>
            <a:ext cx="7260572" cy="5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F73B-B3F3-44F1-8AD7-18A17595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4DA11-36B8-438D-B5CC-9CE0D2BA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8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2C97C0D-518D-4FEB-9149-88DEDB8D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2657041"/>
            <a:ext cx="8857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158B95-3C5B-4C66-B399-8A3311BDC8E6}"/>
              </a:ext>
            </a:extLst>
          </p:cNvPr>
          <p:cNvSpPr/>
          <p:nvPr/>
        </p:nvSpPr>
        <p:spPr>
          <a:xfrm>
            <a:off x="80683" y="71717"/>
            <a:ext cx="8749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 </a:t>
            </a:r>
            <a:r>
              <a:rPr lang="en-US" sz="2400" dirty="0"/>
              <a:t>Pool - </a:t>
            </a:r>
            <a:r>
              <a:rPr lang="ru-RU" sz="2400" dirty="0"/>
              <a:t>удобный механизм распараллеливания выполнения функций, распределения входных данных по процессам и т.д.</a:t>
            </a:r>
          </a:p>
          <a:p>
            <a:r>
              <a:rPr lang="ru-RU" sz="2400" dirty="0"/>
              <a:t>Наиболее интересные функции: </a:t>
            </a:r>
            <a:r>
              <a:rPr lang="en-US" sz="2400" dirty="0" err="1"/>
              <a:t>Pool.apply</a:t>
            </a:r>
            <a:r>
              <a:rPr lang="en-US" sz="2400" dirty="0"/>
              <a:t>, </a:t>
            </a:r>
            <a:r>
              <a:rPr lang="en-US" sz="2400" dirty="0" err="1"/>
              <a:t>Pool.map</a:t>
            </a:r>
            <a:r>
              <a:rPr lang="en-US" sz="2400" dirty="0"/>
              <a:t>, </a:t>
            </a:r>
            <a:r>
              <a:rPr lang="en-US" sz="2400" dirty="0" err="1"/>
              <a:t>Pool.apply_async</a:t>
            </a:r>
            <a:r>
              <a:rPr lang="en-US" sz="2400" dirty="0"/>
              <a:t>, </a:t>
            </a:r>
            <a:r>
              <a:rPr lang="en-US" sz="2400" dirty="0" err="1"/>
              <a:t>Pool.map_async</a:t>
            </a:r>
            <a:r>
              <a:rPr lang="en-US" sz="2400" dirty="0"/>
              <a:t>.</a:t>
            </a:r>
          </a:p>
          <a:p>
            <a:r>
              <a:rPr lang="en-US" sz="2400" dirty="0"/>
              <a:t>apply, map </a:t>
            </a:r>
            <a:r>
              <a:rPr lang="ru-RU" sz="2400" dirty="0"/>
              <a:t>работают аналогично </a:t>
            </a:r>
            <a:r>
              <a:rPr lang="ru-RU" sz="2400" dirty="0" err="1"/>
              <a:t>питоновским</a:t>
            </a:r>
            <a:r>
              <a:rPr lang="ru-RU" sz="2400" dirty="0"/>
              <a:t> </a:t>
            </a:r>
            <a:r>
              <a:rPr lang="en-US" sz="2400" dirty="0"/>
              <a:t>built-in apply, map.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693EB7-A1FB-4FA8-818D-D03C5752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9812"/>
            <a:ext cx="8830235" cy="359615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79957E-F095-40B8-9064-1ECCBE3AFF95}"/>
              </a:ext>
            </a:extLst>
          </p:cNvPr>
          <p:cNvSpPr/>
          <p:nvPr/>
        </p:nvSpPr>
        <p:spPr>
          <a:xfrm>
            <a:off x="80683" y="5745068"/>
            <a:ext cx="874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map</a:t>
            </a:r>
            <a:r>
              <a:rPr lang="ru-RU" sz="2400" dirty="0"/>
              <a:t>, </a:t>
            </a:r>
            <a:r>
              <a:rPr lang="ru-RU" sz="2400" dirty="0" err="1"/>
              <a:t>apply</a:t>
            </a:r>
            <a:r>
              <a:rPr lang="ru-RU" sz="2400" dirty="0"/>
              <a:t> - блокирующие вызовы. Главная программа будет заблокирована, пока процесс не выполнит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081232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356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2023-03-01T15:22:14Z</dcterms:created>
  <dcterms:modified xsi:type="dcterms:W3CDTF">2023-03-01T17:06:34Z</dcterms:modified>
</cp:coreProperties>
</file>