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6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6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8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1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5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3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6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5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8BC8-70D2-43D4-B853-794976A970EF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35AC7-C2ED-46D5-93EC-361C904294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4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976" y="3063240"/>
            <a:ext cx="649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Графический интерфейс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1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256033" y="365125"/>
            <a:ext cx="8595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Существует множество библиотек для создания графического интерфейса </a:t>
            </a:r>
            <a:r>
              <a:rPr lang="en-US" sz="2400" dirty="0" smtClean="0"/>
              <a:t>Python </a:t>
            </a:r>
            <a:r>
              <a:rPr lang="ru-RU" sz="2400" dirty="0" smtClean="0"/>
              <a:t>приложений. Самыми популярными являются </a:t>
            </a:r>
            <a:r>
              <a:rPr lang="en-US" sz="2400" dirty="0" err="1" smtClean="0"/>
              <a:t>PyQT</a:t>
            </a:r>
            <a:r>
              <a:rPr lang="en-US" sz="2400" dirty="0" smtClean="0"/>
              <a:t>(</a:t>
            </a:r>
            <a:r>
              <a:rPr lang="ru-RU" sz="2400" dirty="0" smtClean="0"/>
              <a:t>на момент 2022</a:t>
            </a:r>
            <a:r>
              <a:rPr lang="en-US" sz="2400" dirty="0" smtClean="0"/>
              <a:t> </a:t>
            </a:r>
            <a:r>
              <a:rPr lang="ru-RU" sz="2400" dirty="0" smtClean="0"/>
              <a:t>года последней версией является 6) и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Рассмотрим создание интерфейса на </a:t>
            </a:r>
            <a:r>
              <a:rPr lang="en-US" sz="2400" dirty="0" smtClean="0"/>
              <a:t>PyQT6. </a:t>
            </a:r>
            <a:r>
              <a:rPr lang="ru-RU" sz="2400" dirty="0" smtClean="0"/>
              <a:t>Устанавливается </a:t>
            </a:r>
            <a:r>
              <a:rPr lang="en-US" sz="2400" dirty="0" err="1" smtClean="0"/>
              <a:t>PyQT</a:t>
            </a:r>
            <a:r>
              <a:rPr lang="en-US" sz="2400" dirty="0" smtClean="0"/>
              <a:t> </a:t>
            </a:r>
            <a:r>
              <a:rPr lang="ru-RU" sz="2400" dirty="0" smtClean="0"/>
              <a:t>как и все библиотеки через </a:t>
            </a:r>
            <a:r>
              <a:rPr lang="en-US" sz="2400" dirty="0" smtClean="0"/>
              <a:t>pip</a:t>
            </a:r>
            <a:r>
              <a:rPr lang="ru-RU" sz="2400" dirty="0" smtClean="0"/>
              <a:t>. Командой </a:t>
            </a:r>
            <a:r>
              <a:rPr lang="en-US" sz="2400" dirty="0" smtClean="0">
                <a:solidFill>
                  <a:srgbClr val="FF0000"/>
                </a:solidFill>
              </a:rPr>
              <a:t>pip install pyqt6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Проверить что библиотека установилась можно с помощью команды </a:t>
            </a:r>
            <a:r>
              <a:rPr lang="en-US" sz="2400" dirty="0" smtClean="0">
                <a:solidFill>
                  <a:srgbClr val="FF0000"/>
                </a:solidFill>
              </a:rPr>
              <a:t>pip freeze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20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17653"/>
            <a:ext cx="87599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 всю логику графического интерфейса в </a:t>
            </a:r>
            <a:r>
              <a:rPr lang="en-US" sz="2400" dirty="0" smtClean="0"/>
              <a:t>PyQT6 </a:t>
            </a:r>
            <a:r>
              <a:rPr lang="ru-RU" sz="2400" dirty="0" smtClean="0"/>
              <a:t>отвечают </a:t>
            </a:r>
            <a:r>
              <a:rPr lang="ru-RU" sz="2400" dirty="0" err="1" smtClean="0"/>
              <a:t>виджеты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Чтобы создать приложение необходимо из библиотеки </a:t>
            </a:r>
            <a:r>
              <a:rPr lang="en-US" sz="2400" dirty="0" smtClean="0"/>
              <a:t>PyQt6.Widgets</a:t>
            </a:r>
            <a:r>
              <a:rPr lang="ru-RU" sz="2400" dirty="0" smtClean="0"/>
              <a:t> импортировать </a:t>
            </a:r>
            <a:r>
              <a:rPr lang="en-US" sz="2400" dirty="0" err="1" smtClean="0"/>
              <a:t>Qapplication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виджеты</a:t>
            </a:r>
            <a:r>
              <a:rPr lang="ru-RU" sz="2400" dirty="0" smtClean="0"/>
              <a:t> в </a:t>
            </a:r>
            <a:r>
              <a:rPr lang="en-US" sz="2400" dirty="0" err="1" smtClean="0"/>
              <a:t>Pyqt</a:t>
            </a:r>
            <a:r>
              <a:rPr lang="en-US" sz="2400" dirty="0" smtClean="0"/>
              <a:t> </a:t>
            </a:r>
            <a:r>
              <a:rPr lang="ru-RU" sz="2400" dirty="0" smtClean="0"/>
              <a:t>начинаются с буквы </a:t>
            </a:r>
            <a:r>
              <a:rPr lang="en-US" sz="2400" dirty="0" smtClean="0"/>
              <a:t>Q </a:t>
            </a:r>
            <a:r>
              <a:rPr lang="ru-RU" sz="2400" dirty="0" smtClean="0"/>
              <a:t>для того чтобы явно указать что это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Создание графического интерфейса начинается с создания экземпляра класса приложения, в качестве параметров можно передать параметры строки в терминале, но мы это разберем позже, пока можно передать пустой список. Для того чтобы отобразить элемент на экране есть функция </a:t>
            </a:r>
            <a:r>
              <a:rPr lang="en-US" sz="2400" dirty="0" smtClean="0"/>
              <a:t>show(). </a:t>
            </a:r>
            <a:r>
              <a:rPr lang="ru-RU" sz="2400" dirty="0" smtClean="0"/>
              <a:t>Для того чтобы иметь возможность выйти из приложения необходимо задать точку выхода для приложения</a:t>
            </a:r>
            <a:r>
              <a:rPr lang="ru-RU" sz="2400" dirty="0"/>
              <a:t> </a:t>
            </a:r>
            <a:r>
              <a:rPr lang="ru-RU" sz="2400" dirty="0" smtClean="0"/>
              <a:t>функцией </a:t>
            </a:r>
            <a:r>
              <a:rPr lang="en-US" sz="2400" dirty="0" smtClean="0"/>
              <a:t>exec()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" y="4836132"/>
            <a:ext cx="4318809" cy="19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TextBox 4"/>
          <p:cNvSpPr txBox="1"/>
          <p:nvPr/>
        </p:nvSpPr>
        <p:spPr>
          <a:xfrm>
            <a:off x="164593" y="237744"/>
            <a:ext cx="8695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Само приложение состоит из окна и расположенных на нем элементов(кнопок, надписей, полей ввода, таблиц и </a:t>
            </a:r>
            <a:r>
              <a:rPr lang="ru-RU" sz="2400" dirty="0" err="1" smtClean="0"/>
              <a:t>т.д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Окно мы уже отобразили, для того чтобы добавить на него элементы необходимо создать класс унаследованный от стандартного </a:t>
            </a:r>
            <a:r>
              <a:rPr lang="en-US" sz="2400" dirty="0" err="1" smtClean="0"/>
              <a:t>Qwidget</a:t>
            </a:r>
            <a:r>
              <a:rPr lang="ru-RU" sz="2400" dirty="0" smtClean="0"/>
              <a:t> и вызвать конструктор родительского класса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3" y="2546068"/>
            <a:ext cx="3400554" cy="1513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594" y="4334256"/>
            <a:ext cx="869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Установить размер окна можно функцией </a:t>
            </a:r>
            <a:r>
              <a:rPr lang="en-US" sz="2400" dirty="0" err="1" smtClean="0"/>
              <a:t>setGeometry</a:t>
            </a:r>
            <a:r>
              <a:rPr lang="en-US" sz="2400" dirty="0" smtClean="0"/>
              <a:t> </a:t>
            </a:r>
            <a:r>
              <a:rPr lang="ru-RU" sz="2400" dirty="0" smtClean="0"/>
              <a:t>передав параметры окна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" y="5189636"/>
            <a:ext cx="4430887" cy="3424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584" y="5617291"/>
            <a:ext cx="535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Можно установить имя окна функцией 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1" y="6086665"/>
            <a:ext cx="4430887" cy="3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7819644" cy="68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TextBox 5"/>
          <p:cNvSpPr txBox="1"/>
          <p:nvPr/>
        </p:nvSpPr>
        <p:spPr>
          <a:xfrm>
            <a:off x="91439" y="112921"/>
            <a:ext cx="791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Указать место </a:t>
            </a:r>
            <a:r>
              <a:rPr lang="ru-RU" sz="2400" dirty="0" err="1" smtClean="0"/>
              <a:t>виджета</a:t>
            </a:r>
            <a:r>
              <a:rPr lang="ru-RU" sz="2400" dirty="0" smtClean="0"/>
              <a:t> на экране можно методом </a:t>
            </a:r>
            <a:r>
              <a:rPr lang="en-US" sz="2400" dirty="0" smtClean="0"/>
              <a:t>move </a:t>
            </a:r>
            <a:r>
              <a:rPr lang="ru-RU" sz="2400" dirty="0" smtClean="0"/>
              <a:t>экземпляра </a:t>
            </a:r>
            <a:r>
              <a:rPr lang="ru-RU" sz="2400" dirty="0" err="1" smtClean="0"/>
              <a:t>виджета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4" y="924777"/>
            <a:ext cx="3931582" cy="102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804" y="1921728"/>
            <a:ext cx="863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Либо, для некоторых элементов имеющих размер методом </a:t>
            </a:r>
            <a:r>
              <a:rPr lang="en-US" sz="2400" dirty="0" err="1" smtClean="0"/>
              <a:t>setGeometry</a:t>
            </a:r>
            <a:r>
              <a:rPr lang="en-US" sz="2400" dirty="0" smtClean="0"/>
              <a:t>. </a:t>
            </a:r>
            <a:r>
              <a:rPr lang="ru-RU" sz="2400" dirty="0" smtClean="0"/>
              <a:t>Первые 2 параметра – это координаты элемента(по левому верхнему углу) 2 последних - размер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4" y="3240970"/>
            <a:ext cx="4448175" cy="7810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9804" y="4238823"/>
            <a:ext cx="8631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Как ни странно, </a:t>
            </a:r>
            <a:r>
              <a:rPr lang="ru-RU" sz="2400" dirty="0" err="1" smtClean="0"/>
              <a:t>QLabel</a:t>
            </a:r>
            <a:r>
              <a:rPr lang="ru-RU" sz="2400" dirty="0" smtClean="0"/>
              <a:t> используется и для показа изображения с помощью .</a:t>
            </a:r>
            <a:r>
              <a:rPr lang="ru-RU" sz="2400" dirty="0" err="1" smtClean="0"/>
              <a:t>setPixmap</a:t>
            </a:r>
            <a:r>
              <a:rPr lang="ru-RU" sz="2400" dirty="0" smtClean="0"/>
              <a:t>(). Этот метод принимает </a:t>
            </a:r>
            <a:r>
              <a:rPr lang="ru-RU" sz="2400" dirty="0" err="1" smtClean="0"/>
              <a:t>QPixmap</a:t>
            </a:r>
            <a:r>
              <a:rPr lang="ru-RU" sz="2400" dirty="0" smtClean="0"/>
              <a:t>, создаваемый передачей имени файла изображения в </a:t>
            </a:r>
            <a:r>
              <a:rPr lang="ru-RU" sz="2400" dirty="0" err="1" smtClean="0"/>
              <a:t>QPixmap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04" y="5439152"/>
            <a:ext cx="3476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5" name="TextBox 4"/>
          <p:cNvSpPr txBox="1"/>
          <p:nvPr/>
        </p:nvSpPr>
        <p:spPr>
          <a:xfrm>
            <a:off x="91440" y="192025"/>
            <a:ext cx="8714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Любые интерактивные элементы(кнопки, </a:t>
            </a:r>
            <a:r>
              <a:rPr lang="ru-RU" sz="2400" dirty="0" err="1" smtClean="0"/>
              <a:t>чекбоксы</a:t>
            </a:r>
            <a:r>
              <a:rPr lang="ru-RU" sz="2400" dirty="0" smtClean="0"/>
              <a:t>, радиокнопки и </a:t>
            </a:r>
            <a:r>
              <a:rPr lang="ru-RU" sz="2400" dirty="0" err="1" smtClean="0"/>
              <a:t>т.д</a:t>
            </a:r>
            <a:r>
              <a:rPr lang="ru-RU" sz="2400" dirty="0" smtClean="0"/>
              <a:t>) нужно связать с методом который будет отвечать за поведение этого объекта. Для этого существует метод </a:t>
            </a:r>
            <a:r>
              <a:rPr lang="en-US" sz="2400" dirty="0" smtClean="0"/>
              <a:t>connect </a:t>
            </a:r>
            <a:r>
              <a:rPr lang="ru-RU" sz="2400" dirty="0" smtClean="0"/>
              <a:t>для разного события. Например нажатие на кнопку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153242"/>
            <a:ext cx="3781425" cy="342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" y="2752344"/>
            <a:ext cx="8714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параметрах необходимо указать имя метода без скобок, который будет отвечать за это действие.</a:t>
            </a:r>
            <a:br>
              <a:rPr lang="ru-RU" sz="2400" dirty="0" smtClean="0"/>
            </a:br>
            <a:r>
              <a:rPr lang="ru-RU" sz="2400" dirty="0" smtClean="0"/>
              <a:t>Либо для </a:t>
            </a:r>
            <a:r>
              <a:rPr lang="ru-RU" sz="2400" dirty="0" err="1" smtClean="0"/>
              <a:t>чекбокса</a:t>
            </a:r>
            <a:r>
              <a:rPr lang="en-US" sz="2400" dirty="0" smtClean="0"/>
              <a:t>: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" y="3921062"/>
            <a:ext cx="4748449" cy="4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4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8" y="365125"/>
            <a:ext cx="7726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Элементов и состояний существует огромное множество.</a:t>
            </a:r>
          </a:p>
          <a:p>
            <a:r>
              <a:rPr lang="ru-RU" sz="2400" dirty="0" smtClean="0"/>
              <a:t>Обо всех можно прочитать в документации</a:t>
            </a:r>
          </a:p>
          <a:p>
            <a:r>
              <a:rPr lang="en-US" sz="2400" dirty="0" smtClean="0"/>
              <a:t>https://doc.qt.io/qt.html</a:t>
            </a:r>
            <a:endParaRPr lang="ru-RU" sz="2400" dirty="0"/>
          </a:p>
          <a:p>
            <a:r>
              <a:rPr lang="ru-RU" sz="2400" dirty="0" smtClean="0"/>
              <a:t>Или в статье на </a:t>
            </a:r>
            <a:r>
              <a:rPr lang="ru-RU" sz="2400" dirty="0" err="1" smtClean="0"/>
              <a:t>хабре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https://habr.com/ru/company/skillfactory/blog/599599/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963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364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2022-12-18T19:53:49Z</dcterms:created>
  <dcterms:modified xsi:type="dcterms:W3CDTF">2022-12-18T20:42:35Z</dcterms:modified>
</cp:coreProperties>
</file>