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FA454-D45B-4E98-AF7A-6087F1E15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D04CA3-9EBA-4A60-8FFF-5501BA849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5A0309-BF63-4145-9063-E0A04D4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B9CC-D623-4DB9-9F2A-E7BD85EBE9D9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0E6B48-9158-436F-85CF-929E41CC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7BC394-A2BA-4502-9098-A8DB8C75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650-F420-4084-BE70-A1112AFA9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85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C168E-E361-493E-B364-227D3A1F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ABDBD5-E422-43B8-A01B-35624CB86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F0496F-6698-4EA6-8A4B-B1202584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B9CC-D623-4DB9-9F2A-E7BD85EBE9D9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0C4BD7-A63E-4DB9-903C-7A3230E8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14810-9C91-4470-A34E-9950F846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650-F420-4084-BE70-A1112AFA9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04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EBAFDA7-AE40-4240-AFF4-162707BB6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9C9B91-881B-468C-9FE1-C220B4058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0C21B5-6BAB-477E-A2DA-6E920757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B9CC-D623-4DB9-9F2A-E7BD85EBE9D9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DCBE67-00E7-42FC-B896-F3532B04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240C3A-C33A-47B0-AACC-EB02B33B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650-F420-4084-BE70-A1112AFA9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91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CBB74-2254-4C40-8CD4-E9F4279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3B0422-0B44-4021-8BBA-43E090A22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3CDD3C-5FBA-41ED-9554-8B52DB44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B9CC-D623-4DB9-9F2A-E7BD85EBE9D9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03235-1998-4C4E-BD4D-2FC1E2CD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4F6557-57F2-42D6-ACF4-411890B2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650-F420-4084-BE70-A1112AFA9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0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134D8-EC1E-4FB0-AF77-E732266F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CDA86-D06E-4769-83D1-57B2989E3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49A097-DC7A-45EE-9025-2F9D1535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B9CC-D623-4DB9-9F2A-E7BD85EBE9D9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FB9DE6-4A9F-4898-93E0-D894B257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FAC672-0FA1-4410-8E7E-42A5385E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650-F420-4084-BE70-A1112AFA9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41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AB60B-D9C3-4761-B854-70C65B2F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233CA-0B8F-4583-95F8-6F832EF18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6CF2FC-D100-41B1-93B2-6E4469BBB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6870B6-74A9-453C-81FD-0462B807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B9CC-D623-4DB9-9F2A-E7BD85EBE9D9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055542-B4A4-4B73-9BEC-D6F4F633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79153F-5A57-4855-8FB4-F8BA45B1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650-F420-4084-BE70-A1112AFA9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80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52699-1374-4CC0-A89A-A67FA5D6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BDA8FA-0D3A-4300-B5A5-B23E089E4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D447DF-310D-47D0-8BCD-50A13D523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DA8843-CCDD-471C-B56E-ADE167A39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DB0A43-9765-417B-B729-98F892522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E110E8-F04B-4351-92E2-CBEDFCEF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B9CC-D623-4DB9-9F2A-E7BD85EBE9D9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B3A040-46FD-43C5-AFC8-14C2E2E8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DE195B-46A8-4148-A1FA-C2177796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650-F420-4084-BE70-A1112AFA9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24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3E0C9-E97C-4A43-BE4B-22E5FCF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D05086-F8C8-4B95-8C44-506F9BF4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B9CC-D623-4DB9-9F2A-E7BD85EBE9D9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CB8A96-91A9-4479-BEA0-D0BDC5AA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13A96C-6D35-4615-A40E-A9D0F9BE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650-F420-4084-BE70-A1112AFA9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66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57CC31-E846-4A78-80DB-85ED0D8D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B9CC-D623-4DB9-9F2A-E7BD85EBE9D9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C2A408-F431-4721-ABE9-7FF0CEF4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6098AE-C35A-4D61-B2A1-7A25C0E0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650-F420-4084-BE70-A1112AFA9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1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175C-1B23-4AF4-8A74-6E3257FD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07947-1F66-436B-9E85-01B0FD47B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F62F68-2123-46DC-A9FB-6D1F3CD71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B51A9E-7C91-4A95-9908-946AACAE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B9CC-D623-4DB9-9F2A-E7BD85EBE9D9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B777BD-341C-447A-904E-38C69195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2E702A-528D-4479-A4A5-61605D20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650-F420-4084-BE70-A1112AFA9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5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94B7E-FDEC-4BDF-BD01-CCD87328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E560AC-FB5F-4C29-838F-05E116A77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4E0642-F345-45D1-831C-B10F7DB89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CC3F7B-F601-490E-B753-79144928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B9CC-D623-4DB9-9F2A-E7BD85EBE9D9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F40DD2-8E20-42FC-8854-0DF6EBE0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76CECC-7F34-4380-9587-93AB9B59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6650-F420-4084-BE70-A1112AFA9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03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E2CE7-454F-4812-9B4F-27A163BD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29CF06-A378-436B-B100-F39B44280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2E7C7A-C84B-498E-968C-29D2C6952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3B9CC-D623-4DB9-9F2A-E7BD85EBE9D9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F089DE-D45B-448A-9E37-2C3EF6DE9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76BA2-5363-4707-95F6-F80A804B0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6650-F420-4084-BE70-A1112AFA91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2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66B3F-32C2-4E07-9E13-DA4415E4B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2B4859-E905-4EF1-AFA0-1F4DD8240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FA7BB3-1A53-40BD-9F0F-507A7391B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BA1CA-BEA0-4249-859F-F251D0312601}"/>
              </a:ext>
            </a:extLst>
          </p:cNvPr>
          <p:cNvSpPr txBox="1"/>
          <p:nvPr/>
        </p:nvSpPr>
        <p:spPr>
          <a:xfrm>
            <a:off x="1371600" y="2909798"/>
            <a:ext cx="6523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Автоматизация действий в сети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  <a:p>
            <a:r>
              <a:rPr lang="en-US" sz="3600" dirty="0">
                <a:solidFill>
                  <a:schemeClr val="bg1"/>
                </a:solidFill>
              </a:rPr>
              <a:t>Selenium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9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054B-CDD9-45CB-BFB1-CC9D6DB1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6643C2-98C8-4D8A-8A18-2A5DFCB39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D4B72-6C1C-4988-91F8-EFF5BC5F1E31}"/>
              </a:ext>
            </a:extLst>
          </p:cNvPr>
          <p:cNvSpPr txBox="1"/>
          <p:nvPr/>
        </p:nvSpPr>
        <p:spPr>
          <a:xfrm>
            <a:off x="-3046" y="116541"/>
            <a:ext cx="8955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Выбор опций</a:t>
            </a:r>
          </a:p>
          <a:p>
            <a:r>
              <a:rPr lang="ru-RU" sz="2800" dirty="0"/>
              <a:t>Очень часто необходимо поставить галочки в каких то полях и радио-кнопках. Для этого используется метод </a:t>
            </a:r>
            <a:r>
              <a:rPr lang="en-US" sz="2800" dirty="0"/>
              <a:t>select().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06E13C-79F7-4B94-BD1D-B1134C34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883117"/>
            <a:ext cx="47244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5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054B-CDD9-45CB-BFB1-CC9D6DB1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6643C2-98C8-4D8A-8A18-2A5DFCB39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D4B72-6C1C-4988-91F8-EFF5BC5F1E31}"/>
              </a:ext>
            </a:extLst>
          </p:cNvPr>
          <p:cNvSpPr txBox="1"/>
          <p:nvPr/>
        </p:nvSpPr>
        <p:spPr>
          <a:xfrm>
            <a:off x="-3046" y="116541"/>
            <a:ext cx="8955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Навигация между окнами</a:t>
            </a:r>
          </a:p>
          <a:p>
            <a:r>
              <a:rPr lang="ru-RU" sz="2800" dirty="0"/>
              <a:t>Если у вас несколько окон, может потребоваться переключаться между ними перед выполнением действий с веб-элементами из DOM. Метод </a:t>
            </a:r>
            <a:r>
              <a:rPr lang="en-US" sz="2800" dirty="0" err="1"/>
              <a:t>switch_to_window</a:t>
            </a:r>
            <a:r>
              <a:rPr lang="en-US" sz="2800" dirty="0"/>
              <a:t>() </a:t>
            </a:r>
            <a:r>
              <a:rPr lang="ru-RU" sz="2800" dirty="0"/>
              <a:t>позволяет переключиться на нужное окно. Дескриптор окна передается в качестве аргумента методу</a:t>
            </a:r>
            <a:r>
              <a:rPr lang="en-US" sz="2800" dirty="0"/>
              <a:t>.</a:t>
            </a:r>
          </a:p>
          <a:p>
            <a:r>
              <a:rPr lang="ru-RU" sz="2800" dirty="0"/>
              <a:t>Все последующие вызовы </a:t>
            </a:r>
            <a:r>
              <a:rPr lang="ru-RU" sz="2800" dirty="0" err="1"/>
              <a:t>WebDriver</a:t>
            </a:r>
            <a:r>
              <a:rPr lang="ru-RU" sz="2800" dirty="0"/>
              <a:t> будут применяться к окну в фокусе (или к новому окну после переключения).</a:t>
            </a:r>
          </a:p>
        </p:txBody>
      </p:sp>
    </p:spTree>
    <p:extLst>
      <p:ext uri="{BB962C8B-B14F-4D97-AF65-F5344CB8AC3E}">
        <p14:creationId xmlns:p14="http://schemas.microsoft.com/office/powerpoint/2010/main" val="321500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054B-CDD9-45CB-BFB1-CC9D6DB1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6643C2-98C8-4D8A-8A18-2A5DFCB39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D4B72-6C1C-4988-91F8-EFF5BC5F1E31}"/>
              </a:ext>
            </a:extLst>
          </p:cNvPr>
          <p:cNvSpPr txBox="1"/>
          <p:nvPr/>
        </p:nvSpPr>
        <p:spPr>
          <a:xfrm>
            <a:off x="-3046" y="116541"/>
            <a:ext cx="8955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Получение кода страницы.</a:t>
            </a:r>
          </a:p>
          <a:p>
            <a:r>
              <a:rPr lang="ru-RU" sz="2800" dirty="0"/>
              <a:t>Самое полезное при сборе данных. Получение всей </a:t>
            </a:r>
            <a:r>
              <a:rPr lang="en-US" sz="2800" dirty="0"/>
              <a:t>html </a:t>
            </a:r>
            <a:r>
              <a:rPr lang="ru-RU" sz="2800" dirty="0"/>
              <a:t>страницы вместо </a:t>
            </a:r>
            <a:r>
              <a:rPr lang="en-US" sz="2800" dirty="0"/>
              <a:t>requests. </a:t>
            </a:r>
            <a:r>
              <a:rPr lang="ru-RU" sz="2800" dirty="0"/>
              <a:t>Далее страницу можно загрузить в </a:t>
            </a:r>
            <a:r>
              <a:rPr lang="en-US" sz="2800" dirty="0"/>
              <a:t>bs4 </a:t>
            </a:r>
            <a:r>
              <a:rPr lang="ru-RU" sz="2800" dirty="0"/>
              <a:t>и </a:t>
            </a:r>
            <a:r>
              <a:rPr lang="ru-RU" sz="2800" dirty="0" err="1"/>
              <a:t>распарсить</a:t>
            </a:r>
            <a:r>
              <a:rPr lang="ru-RU" sz="2800" dirty="0"/>
              <a:t> нужную информацию.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B623F5-1472-4DF6-B07B-A2DF4AD8C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" y="1932423"/>
            <a:ext cx="33528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8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054B-CDD9-45CB-BFB1-CC9D6DB1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6643C2-98C8-4D8A-8A18-2A5DFCB39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D4B72-6C1C-4988-91F8-EFF5BC5F1E31}"/>
              </a:ext>
            </a:extLst>
          </p:cNvPr>
          <p:cNvSpPr txBox="1"/>
          <p:nvPr/>
        </p:nvSpPr>
        <p:spPr>
          <a:xfrm>
            <a:off x="-3046" y="116541"/>
            <a:ext cx="8955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Получение кода страницы.</a:t>
            </a:r>
          </a:p>
          <a:p>
            <a:r>
              <a:rPr lang="ru-RU" sz="2800" dirty="0"/>
              <a:t>Самое полезное при сборе данных. Получение всей </a:t>
            </a:r>
            <a:r>
              <a:rPr lang="en-US" sz="2800" dirty="0"/>
              <a:t>html </a:t>
            </a:r>
            <a:r>
              <a:rPr lang="ru-RU" sz="2800" dirty="0"/>
              <a:t>страницы вместо </a:t>
            </a:r>
            <a:r>
              <a:rPr lang="en-US" sz="2800" dirty="0"/>
              <a:t>requests. </a:t>
            </a:r>
            <a:r>
              <a:rPr lang="ru-RU" sz="2800" dirty="0"/>
              <a:t>Далее страницу можно загрузить в </a:t>
            </a:r>
            <a:r>
              <a:rPr lang="en-US" sz="2800" dirty="0"/>
              <a:t>bs4 </a:t>
            </a:r>
            <a:r>
              <a:rPr lang="ru-RU" sz="2800" dirty="0"/>
              <a:t>и </a:t>
            </a:r>
            <a:r>
              <a:rPr lang="ru-RU" sz="2800" dirty="0" err="1"/>
              <a:t>распарсить</a:t>
            </a:r>
            <a:r>
              <a:rPr lang="ru-RU" sz="2800" dirty="0"/>
              <a:t> нужную информацию.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B623F5-1472-4DF6-B07B-A2DF4AD8C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" y="1932423"/>
            <a:ext cx="33528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4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054B-CDD9-45CB-BFB1-CC9D6DB1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6643C2-98C8-4D8A-8A18-2A5DFCB39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D4B72-6C1C-4988-91F8-EFF5BC5F1E31}"/>
              </a:ext>
            </a:extLst>
          </p:cNvPr>
          <p:cNvSpPr txBox="1"/>
          <p:nvPr/>
        </p:nvSpPr>
        <p:spPr>
          <a:xfrm>
            <a:off x="-3046" y="116541"/>
            <a:ext cx="89554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Очень часто необходимо автоматизировать действия браузера, например, для </a:t>
            </a:r>
            <a:r>
              <a:rPr lang="ru-RU" sz="2800" dirty="0" err="1"/>
              <a:t>парсинга</a:t>
            </a:r>
            <a:r>
              <a:rPr lang="ru-RU" sz="2800" dirty="0"/>
              <a:t> т.к элементы которые необходимо собрать могут находится в отдельных страницах или выпадающих окнах. Или, например, для тестирования веб-приложений, необходимо написать имитатор пользователя который непрерывно бы нажимал на кнопки, открывал окна, выбирал что-то в поиске и т.д.</a:t>
            </a:r>
          </a:p>
          <a:p>
            <a:r>
              <a:rPr lang="ru-RU" sz="2800" dirty="0"/>
              <a:t>Для автоматизации действий в браузере в </a:t>
            </a:r>
            <a:r>
              <a:rPr lang="en-US" sz="2800" dirty="0"/>
              <a:t>Python </a:t>
            </a:r>
            <a:r>
              <a:rPr lang="ru-RU" sz="2800" dirty="0"/>
              <a:t>используется библиотека </a:t>
            </a:r>
            <a:r>
              <a:rPr lang="en-US" sz="2800" dirty="0"/>
              <a:t>Selenium.</a:t>
            </a:r>
            <a:r>
              <a:rPr lang="ru-RU" sz="2800" dirty="0"/>
              <a:t> Эта библиотека </a:t>
            </a:r>
            <a:r>
              <a:rPr lang="ru-RU" sz="2800" dirty="0" err="1"/>
              <a:t>Python</a:t>
            </a:r>
            <a:r>
              <a:rPr lang="ru-RU" sz="2800" dirty="0"/>
              <a:t> оборачивает </a:t>
            </a:r>
            <a:r>
              <a:rPr lang="ru-RU" sz="2800" dirty="0" err="1"/>
              <a:t>Selenium</a:t>
            </a:r>
            <a:r>
              <a:rPr lang="ru-RU" sz="2800" dirty="0"/>
              <a:t> </a:t>
            </a:r>
            <a:r>
              <a:rPr lang="ru-RU" sz="2800" dirty="0" err="1"/>
              <a:t>WebDriver</a:t>
            </a:r>
            <a:r>
              <a:rPr lang="ru-RU" sz="2800" dirty="0"/>
              <a:t> и предоставляет методы для автоматизации целого ряда задач, таких как заполнение форм, вход на сайт, нажатие на кнопки и многое другое. </a:t>
            </a:r>
          </a:p>
        </p:txBody>
      </p:sp>
    </p:spTree>
    <p:extLst>
      <p:ext uri="{BB962C8B-B14F-4D97-AF65-F5344CB8AC3E}">
        <p14:creationId xmlns:p14="http://schemas.microsoft.com/office/powerpoint/2010/main" val="135712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054B-CDD9-45CB-BFB1-CC9D6DB1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6643C2-98C8-4D8A-8A18-2A5DFCB39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D4B72-6C1C-4988-91F8-EFF5BC5F1E31}"/>
              </a:ext>
            </a:extLst>
          </p:cNvPr>
          <p:cNvSpPr txBox="1"/>
          <p:nvPr/>
        </p:nvSpPr>
        <p:spPr>
          <a:xfrm>
            <a:off x="-83728" y="103515"/>
            <a:ext cx="89554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Для работы </a:t>
            </a:r>
            <a:r>
              <a:rPr lang="en-US" sz="2800" dirty="0"/>
              <a:t>selenium </a:t>
            </a:r>
            <a:r>
              <a:rPr lang="ru-RU" sz="2800" dirty="0"/>
              <a:t>необходим веб-драйвер браузера который вы используете. Указать необходимый драйвер можно с помощью опций импортировав их из </a:t>
            </a:r>
            <a:r>
              <a:rPr lang="en-US" sz="2800" dirty="0" err="1"/>
              <a:t>selenium.webdriver.firefox.options</a:t>
            </a:r>
            <a:r>
              <a:rPr lang="en-US" sz="2800" dirty="0"/>
              <a:t> </a:t>
            </a:r>
            <a:r>
              <a:rPr lang="ru-RU" sz="2800" dirty="0"/>
              <a:t>и создав объект </a:t>
            </a:r>
            <a:r>
              <a:rPr lang="en-US" sz="2800" dirty="0"/>
              <a:t>Options. </a:t>
            </a:r>
            <a:r>
              <a:rPr lang="ru-RU" sz="2800" dirty="0"/>
              <a:t>Для </a:t>
            </a:r>
            <a:r>
              <a:rPr lang="en-US" sz="2800" dirty="0"/>
              <a:t>Chrome </a:t>
            </a:r>
            <a:r>
              <a:rPr lang="ru-RU" sz="2800" dirty="0"/>
              <a:t>аналогично. Если ваш браузер установлен не в папке </a:t>
            </a:r>
            <a:r>
              <a:rPr lang="en-US" sz="2800" dirty="0"/>
              <a:t>C:\\Program Files </a:t>
            </a:r>
            <a:r>
              <a:rPr lang="ru-RU" sz="2800" dirty="0"/>
              <a:t>необходимо явно указать путь до браузера в переменную </a:t>
            </a:r>
            <a:r>
              <a:rPr lang="en-US" sz="2800" dirty="0" err="1"/>
              <a:t>options.binary_location</a:t>
            </a:r>
            <a:r>
              <a:rPr lang="en-US" sz="2800" dirty="0"/>
              <a:t>. </a:t>
            </a:r>
            <a:r>
              <a:rPr lang="ru-RU" sz="2800" dirty="0"/>
              <a:t>Далее необходимо создать объект </a:t>
            </a:r>
            <a:r>
              <a:rPr lang="en-US" sz="2800" dirty="0" err="1"/>
              <a:t>webdriver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176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054B-CDD9-45CB-BFB1-CC9D6DB1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6643C2-98C8-4D8A-8A18-2A5DFCB39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2C808B-7866-49DF-AED4-AF2532756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6" y="685381"/>
            <a:ext cx="8048625" cy="13239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962307-2F60-43A4-8C8D-B44EF5CB3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6" y="2859338"/>
            <a:ext cx="8048625" cy="1594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7985BB-70EF-4E5D-9419-5526CABC4ED2}"/>
              </a:ext>
            </a:extLst>
          </p:cNvPr>
          <p:cNvSpPr txBox="1"/>
          <p:nvPr/>
        </p:nvSpPr>
        <p:spPr>
          <a:xfrm>
            <a:off x="90486" y="103515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Для </a:t>
            </a:r>
            <a:r>
              <a:rPr lang="en-US" sz="2800" dirty="0"/>
              <a:t>Firefox:</a:t>
            </a:r>
            <a:endParaRPr lang="ru-RU" sz="28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0BD1F9E-927F-4DF1-8DE7-31CF536CE46D}"/>
              </a:ext>
            </a:extLst>
          </p:cNvPr>
          <p:cNvSpPr/>
          <p:nvPr/>
        </p:nvSpPr>
        <p:spPr>
          <a:xfrm>
            <a:off x="90486" y="2173339"/>
            <a:ext cx="2099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Для </a:t>
            </a:r>
            <a:r>
              <a:rPr lang="en-US" sz="2800" dirty="0"/>
              <a:t>Chrome: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8814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054B-CDD9-45CB-BFB1-CC9D6DB1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6643C2-98C8-4D8A-8A18-2A5DFCB39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D4B72-6C1C-4988-91F8-EFF5BC5F1E31}"/>
              </a:ext>
            </a:extLst>
          </p:cNvPr>
          <p:cNvSpPr txBox="1"/>
          <p:nvPr/>
        </p:nvSpPr>
        <p:spPr>
          <a:xfrm>
            <a:off x="-83728" y="103515"/>
            <a:ext cx="89554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Поиск элемента</a:t>
            </a:r>
            <a:r>
              <a:rPr lang="en-US" sz="2800" dirty="0"/>
              <a:t>:</a:t>
            </a:r>
            <a:endParaRPr lang="ru-RU" sz="2800" dirty="0"/>
          </a:p>
          <a:p>
            <a:r>
              <a:rPr lang="ru-RU" sz="2800" dirty="0"/>
              <a:t>В основном локаторы в </a:t>
            </a:r>
            <a:r>
              <a:rPr lang="en-US" sz="2800" dirty="0"/>
              <a:t>Selenium </a:t>
            </a:r>
            <a:r>
              <a:rPr lang="ru-RU" sz="2800" dirty="0"/>
              <a:t>используются для определения местоположения веб-элементов из DOM. Соответствующие взаимодействия (или действия) в дальнейшем выполняются относительно найденных веб-элементов. Несколько популярных локаторов в </a:t>
            </a:r>
            <a:r>
              <a:rPr lang="ru-RU" sz="2800" dirty="0" err="1"/>
              <a:t>Selenium</a:t>
            </a:r>
            <a:r>
              <a:rPr lang="ru-RU" sz="2800" dirty="0"/>
              <a:t> - ID, </a:t>
            </a:r>
            <a:r>
              <a:rPr lang="ru-RU" sz="2800" dirty="0" err="1"/>
              <a:t>Name</a:t>
            </a:r>
            <a:r>
              <a:rPr lang="ru-RU" sz="2800" dirty="0"/>
              <a:t>, </a:t>
            </a:r>
            <a:r>
              <a:rPr lang="ru-RU" sz="2800" dirty="0" err="1"/>
              <a:t>Link</a:t>
            </a:r>
            <a:r>
              <a:rPr lang="ru-RU" sz="2800" dirty="0"/>
              <a:t> </a:t>
            </a:r>
            <a:r>
              <a:rPr lang="ru-RU" sz="2800" dirty="0" err="1"/>
              <a:t>Text</a:t>
            </a:r>
            <a:r>
              <a:rPr lang="ru-RU" sz="2800" dirty="0"/>
              <a:t>, </a:t>
            </a:r>
            <a:r>
              <a:rPr lang="ru-RU" sz="2800" dirty="0" err="1"/>
              <a:t>Partial</a:t>
            </a:r>
            <a:r>
              <a:rPr lang="ru-RU" sz="2800" dirty="0"/>
              <a:t> </a:t>
            </a:r>
            <a:r>
              <a:rPr lang="ru-RU" sz="2800" dirty="0" err="1"/>
              <a:t>Link</a:t>
            </a:r>
            <a:r>
              <a:rPr lang="ru-RU" sz="2800" dirty="0"/>
              <a:t> </a:t>
            </a:r>
            <a:r>
              <a:rPr lang="ru-RU" sz="2800" dirty="0" err="1"/>
              <a:t>Text</a:t>
            </a:r>
            <a:r>
              <a:rPr lang="ru-RU" sz="2800" dirty="0"/>
              <a:t>, CSS </a:t>
            </a:r>
            <a:r>
              <a:rPr lang="ru-RU" sz="2800" dirty="0" err="1"/>
              <a:t>Selectors</a:t>
            </a:r>
            <a:r>
              <a:rPr lang="ru-RU" sz="2800" dirty="0"/>
              <a:t>, </a:t>
            </a:r>
            <a:r>
              <a:rPr lang="ru-RU" sz="2800" dirty="0" err="1"/>
              <a:t>XPath</a:t>
            </a:r>
            <a:r>
              <a:rPr lang="ru-RU" sz="2800" dirty="0"/>
              <a:t>, </a:t>
            </a:r>
            <a:r>
              <a:rPr lang="ru-RU" sz="2800" dirty="0" err="1"/>
              <a:t>TagName</a:t>
            </a:r>
            <a:r>
              <a:rPr lang="ru-RU" sz="2800" dirty="0"/>
              <a:t> и т.д.</a:t>
            </a:r>
            <a:endParaRPr lang="en-US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E1687E-3DE7-48E0-BD8F-F320C91C4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602604"/>
            <a:ext cx="7162800" cy="514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8FADD0-FB91-4D6C-A884-71CE86CD7FDA}"/>
              </a:ext>
            </a:extLst>
          </p:cNvPr>
          <p:cNvSpPr txBox="1"/>
          <p:nvPr/>
        </p:nvSpPr>
        <p:spPr>
          <a:xfrm>
            <a:off x="1" y="4236664"/>
            <a:ext cx="8871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Либо из </a:t>
            </a:r>
            <a:r>
              <a:rPr lang="en-US" sz="2400" dirty="0" err="1"/>
              <a:t>selenium.webdriver.common.By</a:t>
            </a:r>
            <a:r>
              <a:rPr lang="en-US" sz="2400" dirty="0"/>
              <a:t> </a:t>
            </a:r>
            <a:r>
              <a:rPr lang="ru-RU" sz="2400" dirty="0"/>
              <a:t>можно импортировать модуль </a:t>
            </a:r>
            <a:r>
              <a:rPr lang="en-US" sz="2400" dirty="0"/>
              <a:t>By. </a:t>
            </a:r>
            <a:r>
              <a:rPr lang="ru-RU" sz="2400" dirty="0"/>
              <a:t>В нем больше локаторов для использования(например очень популярный </a:t>
            </a:r>
            <a:r>
              <a:rPr lang="en-US" sz="2400" dirty="0" err="1"/>
              <a:t>Xpath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939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054B-CDD9-45CB-BFB1-CC9D6DB1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6643C2-98C8-4D8A-8A18-2A5DFCB39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D4B72-6C1C-4988-91F8-EFF5BC5F1E31}"/>
              </a:ext>
            </a:extLst>
          </p:cNvPr>
          <p:cNvSpPr txBox="1"/>
          <p:nvPr/>
        </p:nvSpPr>
        <p:spPr>
          <a:xfrm>
            <a:off x="-83728" y="103515"/>
            <a:ext cx="89554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/>
              <a:t>XPath</a:t>
            </a:r>
            <a:r>
              <a:rPr lang="ru-RU" sz="2800" dirty="0"/>
              <a:t> использует путь для выбора узлов и определения местоположения необходимого веб-элемента. Можно найти элемент на странице и скопировать </a:t>
            </a:r>
            <a:r>
              <a:rPr lang="en-US" sz="2800" dirty="0" err="1"/>
              <a:t>xpath</a:t>
            </a:r>
            <a:r>
              <a:rPr lang="en-US" sz="2800" dirty="0"/>
              <a:t> </a:t>
            </a:r>
            <a:r>
              <a:rPr lang="ru-RU" sz="2800" dirty="0"/>
              <a:t>нажав ПКМ-скопировать-</a:t>
            </a:r>
            <a:r>
              <a:rPr lang="en-US" sz="2800" dirty="0" err="1"/>
              <a:t>Xpath</a:t>
            </a:r>
            <a:r>
              <a:rPr lang="en-US" sz="2800" dirty="0"/>
              <a:t>. </a:t>
            </a:r>
            <a:r>
              <a:rPr lang="ru-RU" sz="2800" dirty="0"/>
              <a:t>Далее найти элемент уже в веб-драйвере</a:t>
            </a:r>
            <a:r>
              <a:rPr lang="en-US" sz="2800" dirty="0"/>
              <a:t>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BD055B-8389-467C-A57A-8E88E7DE4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322894"/>
            <a:ext cx="6311641" cy="39251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AE58D1A-371D-49D7-A970-6EEC6B478772}"/>
              </a:ext>
            </a:extLst>
          </p:cNvPr>
          <p:cNvSpPr/>
          <p:nvPr/>
        </p:nvSpPr>
        <p:spPr>
          <a:xfrm>
            <a:off x="-3047" y="2786682"/>
            <a:ext cx="88747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Как и в </a:t>
            </a:r>
            <a:r>
              <a:rPr lang="en-US" sz="2800" dirty="0"/>
              <a:t>bs4 </a:t>
            </a:r>
            <a:r>
              <a:rPr lang="ru-RU" sz="2800" dirty="0"/>
              <a:t>в </a:t>
            </a:r>
            <a:r>
              <a:rPr lang="en-US" sz="2800" dirty="0"/>
              <a:t>selenium </a:t>
            </a:r>
            <a:r>
              <a:rPr lang="ru-RU" sz="2800" dirty="0"/>
              <a:t>можно найти 1 элемент методом </a:t>
            </a:r>
            <a:r>
              <a:rPr lang="en-US" sz="2800" dirty="0" err="1"/>
              <a:t>find_element</a:t>
            </a:r>
            <a:r>
              <a:rPr lang="en-US" sz="2800" dirty="0"/>
              <a:t> </a:t>
            </a:r>
            <a:r>
              <a:rPr lang="ru-RU" sz="2800" dirty="0"/>
              <a:t>или группу элементов методом </a:t>
            </a:r>
            <a:r>
              <a:rPr lang="en-US" sz="2800" dirty="0" err="1"/>
              <a:t>find_elements</a:t>
            </a:r>
            <a:r>
              <a:rPr lang="en-US" sz="2800" dirty="0"/>
              <a:t>.</a:t>
            </a:r>
          </a:p>
          <a:p>
            <a:r>
              <a:rPr lang="ru-RU" sz="2800" dirty="0"/>
              <a:t>Бывают сценарии, в которых нужно обновлять содержимое страницы. Метод обновления страниц в </a:t>
            </a:r>
            <a:r>
              <a:rPr lang="ru-RU" sz="2800" dirty="0" err="1"/>
              <a:t>Selenium</a:t>
            </a:r>
            <a:r>
              <a:rPr lang="ru-RU" sz="2800" dirty="0"/>
              <a:t> </a:t>
            </a:r>
            <a:r>
              <a:rPr lang="ru-RU" sz="2800" dirty="0" err="1"/>
              <a:t>WebDriver</a:t>
            </a:r>
            <a:r>
              <a:rPr lang="ru-RU" sz="2800" dirty="0"/>
              <a:t> используется для обновления веб-страниц.</a:t>
            </a:r>
            <a:endParaRPr lang="en-US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116DBA9-31D6-41B0-A8C2-80D7BA5E0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36323"/>
            <a:ext cx="2689412" cy="72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054B-CDD9-45CB-BFB1-CC9D6DB1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6643C2-98C8-4D8A-8A18-2A5DFCB39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D4B72-6C1C-4988-91F8-EFF5BC5F1E31}"/>
              </a:ext>
            </a:extLst>
          </p:cNvPr>
          <p:cNvSpPr txBox="1"/>
          <p:nvPr/>
        </p:nvSpPr>
        <p:spPr>
          <a:xfrm>
            <a:off x="-3046" y="116541"/>
            <a:ext cx="89554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Отправка данных</a:t>
            </a:r>
          </a:p>
          <a:p>
            <a:r>
              <a:rPr lang="ru-RU" sz="2800" dirty="0"/>
              <a:t>Метод </a:t>
            </a:r>
            <a:r>
              <a:rPr lang="en-US" sz="2800" dirty="0" err="1"/>
              <a:t>send_keys</a:t>
            </a:r>
            <a:r>
              <a:rPr lang="en-US" sz="2800" dirty="0"/>
              <a:t>() </a:t>
            </a:r>
            <a:r>
              <a:rPr lang="ru-RU" sz="2800" dirty="0"/>
              <a:t>в </a:t>
            </a:r>
            <a:r>
              <a:rPr lang="en-US" sz="2800" dirty="0"/>
              <a:t>Selenium</a:t>
            </a:r>
            <a:r>
              <a:rPr lang="ru-RU" sz="2800" dirty="0"/>
              <a:t> используется для ввода текста в текстовый элемент. Такой текст передается методу в качестве аргумента. Тот же метод можно использовать для имитации нажатия клавиш в любом поле (например, в полях ввода формы).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D08503-9B1A-4FAB-B920-0FA84E273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8" y="2794197"/>
            <a:ext cx="47815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6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054B-CDD9-45CB-BFB1-CC9D6DB1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6643C2-98C8-4D8A-8A18-2A5DFCB39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D4B72-6C1C-4988-91F8-EFF5BC5F1E31}"/>
              </a:ext>
            </a:extLst>
          </p:cNvPr>
          <p:cNvSpPr txBox="1"/>
          <p:nvPr/>
        </p:nvSpPr>
        <p:spPr>
          <a:xfrm>
            <a:off x="-3046" y="116541"/>
            <a:ext cx="89554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Отправка нажатия кнопок</a:t>
            </a:r>
          </a:p>
          <a:p>
            <a:r>
              <a:rPr lang="ru-RU" sz="2800" dirty="0"/>
              <a:t>Метод </a:t>
            </a:r>
            <a:r>
              <a:rPr lang="en-US" sz="2800" dirty="0" err="1"/>
              <a:t>send_keys</a:t>
            </a:r>
            <a:r>
              <a:rPr lang="en-US" sz="2800" dirty="0"/>
              <a:t>() </a:t>
            </a:r>
            <a:r>
              <a:rPr lang="ru-RU" sz="2800" dirty="0"/>
              <a:t>может послать имитацию нажатия клавиш на клавиатуре, для этого из </a:t>
            </a:r>
            <a:r>
              <a:rPr lang="en-US" sz="2800" dirty="0" err="1"/>
              <a:t>selenium.webdriver.common.keys</a:t>
            </a:r>
            <a:r>
              <a:rPr lang="en-US" sz="2800" dirty="0"/>
              <a:t> </a:t>
            </a:r>
            <a:r>
              <a:rPr lang="ru-RU" sz="2800" dirty="0"/>
              <a:t>нужно импортировать объект </a:t>
            </a:r>
            <a:r>
              <a:rPr lang="en-US" sz="2800" dirty="0"/>
              <a:t>Keys </a:t>
            </a:r>
            <a:r>
              <a:rPr lang="ru-RU" sz="2800" dirty="0"/>
              <a:t>и отправить методом какую-либо кнопку например </a:t>
            </a:r>
            <a:r>
              <a:rPr lang="en-US" sz="2800" dirty="0"/>
              <a:t>Enter.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3870EC-DC17-482A-B9BB-6D554F81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65" y="2803026"/>
            <a:ext cx="46482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054B-CDD9-45CB-BFB1-CC9D6DB1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6643C2-98C8-4D8A-8A18-2A5DFCB39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D4B72-6C1C-4988-91F8-EFF5BC5F1E31}"/>
              </a:ext>
            </a:extLst>
          </p:cNvPr>
          <p:cNvSpPr txBox="1"/>
          <p:nvPr/>
        </p:nvSpPr>
        <p:spPr>
          <a:xfrm>
            <a:off x="-3046" y="116541"/>
            <a:ext cx="8955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Нажатие на веб-элемент</a:t>
            </a:r>
          </a:p>
          <a:p>
            <a:r>
              <a:rPr lang="ru-RU" sz="2800" dirty="0"/>
              <a:t>Метод </a:t>
            </a:r>
            <a:r>
              <a:rPr lang="en-US" sz="2800" dirty="0" err="1"/>
              <a:t>element.click</a:t>
            </a:r>
            <a:r>
              <a:rPr lang="en-US" sz="2800" dirty="0"/>
              <a:t>() </a:t>
            </a:r>
            <a:r>
              <a:rPr lang="ru-RU" sz="2800" dirty="0"/>
              <a:t>в </a:t>
            </a:r>
            <a:r>
              <a:rPr lang="ru-RU" sz="2800" dirty="0" err="1"/>
              <a:t>Selenium</a:t>
            </a:r>
            <a:r>
              <a:rPr lang="ru-RU" sz="2800" dirty="0"/>
              <a:t> используется для нажатия на элемент, такой как ссылка-якорь, кнопка и т.д.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600EB6-392B-42C3-828F-C3786BE7D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6" y="1939272"/>
            <a:ext cx="69627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36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583</Words>
  <Application>Microsoft Office PowerPoint</Application>
  <PresentationFormat>Широкоэкранный</PresentationFormat>
  <Paragraphs>28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2023-03-13T17:21:39Z</dcterms:created>
  <dcterms:modified xsi:type="dcterms:W3CDTF">2023-03-13T22:50:03Z</dcterms:modified>
</cp:coreProperties>
</file>