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09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7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5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406B-5ED5-4A47-ABBF-743AC709E7EC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307D-9A55-4C40-95E6-352F334317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705725"/>
            <a:ext cx="5473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Форматирование и</a:t>
            </a:r>
          </a:p>
          <a:p>
            <a:r>
              <a:rPr lang="ru-RU" sz="4400" dirty="0" smtClean="0">
                <a:solidFill>
                  <a:schemeClr val="bg1"/>
                </a:solidFill>
              </a:rPr>
              <a:t>Визуализация данных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76200" y="0"/>
            <a:ext cx="8766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Seaborn</a:t>
            </a:r>
            <a:r>
              <a:rPr lang="ru-RU" sz="2400" dirty="0" smtClean="0"/>
              <a:t> основывается на </a:t>
            </a:r>
            <a:r>
              <a:rPr lang="ru-RU" sz="2400" dirty="0" err="1" smtClean="0"/>
              <a:t>matplotlib</a:t>
            </a:r>
            <a:r>
              <a:rPr lang="ru-RU" sz="2400" dirty="0" smtClean="0"/>
              <a:t>, расширяя ее функциональные возможности и абстрагируя сложность. При этом </a:t>
            </a:r>
            <a:r>
              <a:rPr lang="ru-RU" sz="2400" dirty="0" err="1" smtClean="0"/>
              <a:t>seaborn</a:t>
            </a:r>
            <a:r>
              <a:rPr lang="ru-RU" sz="2400" dirty="0" smtClean="0"/>
              <a:t> не теряет в своей мощности. Любая диаграмма </a:t>
            </a:r>
            <a:r>
              <a:rPr lang="ru-RU" sz="2400" dirty="0" err="1" smtClean="0"/>
              <a:t>seaborn</a:t>
            </a:r>
            <a:r>
              <a:rPr lang="ru-RU" sz="2400" dirty="0" smtClean="0"/>
              <a:t> может быть </a:t>
            </a:r>
            <a:r>
              <a:rPr lang="ru-RU" sz="2400" dirty="0" err="1" smtClean="0"/>
              <a:t>кастомизирована</a:t>
            </a:r>
            <a:r>
              <a:rPr lang="ru-RU" sz="2400" dirty="0" smtClean="0"/>
              <a:t> с помощью функций из библиотеки </a:t>
            </a:r>
            <a:r>
              <a:rPr lang="ru-RU" sz="2400" dirty="0" err="1" smtClean="0"/>
              <a:t>matplotlib</a:t>
            </a:r>
            <a:r>
              <a:rPr lang="ru-RU" sz="2400" dirty="0" smtClean="0"/>
              <a:t>. Эта механика может пригодиться в определенных случаях и позволяет </a:t>
            </a:r>
            <a:r>
              <a:rPr lang="ru-RU" sz="2400" dirty="0" err="1" smtClean="0"/>
              <a:t>seaborn</a:t>
            </a:r>
            <a:r>
              <a:rPr lang="ru-RU" sz="2400" dirty="0" smtClean="0"/>
              <a:t> использовать возможности </a:t>
            </a:r>
            <a:r>
              <a:rPr lang="ru-RU" sz="2400" dirty="0" err="1" smtClean="0"/>
              <a:t>matplotlib</a:t>
            </a:r>
            <a:r>
              <a:rPr lang="ru-RU" sz="2400" dirty="0" smtClean="0"/>
              <a:t> без необходимости переписывать все ее функции.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06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" y="98298"/>
            <a:ext cx="8001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65176"/>
            <a:ext cx="355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Круговая диаграмма</a:t>
            </a:r>
            <a:r>
              <a:rPr lang="en-US" sz="2800" b="1" dirty="0" smtClean="0"/>
              <a:t>: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58" y="788396"/>
            <a:ext cx="4975539" cy="56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18872" y="137160"/>
            <a:ext cx="87233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Очень часто данные поступают с источников непригодными для дальнейшего анализа, значения в столбцах могут быть пропущены, иметь </a:t>
            </a:r>
            <a:r>
              <a:rPr lang="en-US" sz="2400" dirty="0" err="1" smtClean="0"/>
              <a:t>NaN</a:t>
            </a:r>
            <a:r>
              <a:rPr lang="en-US" sz="2400" dirty="0" smtClean="0"/>
              <a:t> </a:t>
            </a:r>
            <a:r>
              <a:rPr lang="ru-RU" sz="2400" dirty="0" smtClean="0"/>
              <a:t>значения или нулевые значения там где должны быть данные. Перед тем как анализировать данные дата-сет нужно привести к подходящему для дальнейшей работы виду.  Для удаления</a:t>
            </a:r>
            <a:r>
              <a:rPr lang="en-US" sz="2400" dirty="0" smtClean="0"/>
              <a:t> </a:t>
            </a:r>
            <a:r>
              <a:rPr lang="en-US" sz="2400" dirty="0" err="1" smtClean="0"/>
              <a:t>NaN</a:t>
            </a:r>
            <a:r>
              <a:rPr lang="en-US" sz="2400" dirty="0" smtClean="0"/>
              <a:t> </a:t>
            </a:r>
            <a:r>
              <a:rPr lang="ru-RU" sz="2400" dirty="0" smtClean="0"/>
              <a:t>значений в </a:t>
            </a:r>
            <a:r>
              <a:rPr lang="en-US" sz="2400" dirty="0" smtClean="0"/>
              <a:t>Pandas </a:t>
            </a:r>
            <a:r>
              <a:rPr lang="ru-RU" sz="2400" dirty="0" smtClean="0"/>
              <a:t>есть функция </a:t>
            </a:r>
            <a:r>
              <a:rPr lang="en-US" sz="2400" dirty="0" err="1" smtClean="0"/>
              <a:t>dropna</a:t>
            </a:r>
            <a:r>
              <a:rPr lang="en-US" sz="2400" dirty="0" smtClean="0"/>
              <a:t>(axis=0), axis – </a:t>
            </a:r>
            <a:r>
              <a:rPr lang="ru-RU" sz="2400" dirty="0" smtClean="0"/>
              <a:t>это смещение, если необходимо удалить строку, данный параметр должен быть равен 0, если столбец 1. Для удаления 0 значений необходимо сначала заменить все такие значения на </a:t>
            </a:r>
            <a:r>
              <a:rPr lang="en-US" sz="2400" dirty="0" err="1" smtClean="0"/>
              <a:t>NaN</a:t>
            </a:r>
            <a:r>
              <a:rPr lang="ru-RU" sz="2400" dirty="0" smtClean="0"/>
              <a:t> с помощью функции </a:t>
            </a:r>
            <a:r>
              <a:rPr lang="en-US" sz="2400" dirty="0" smtClean="0"/>
              <a:t>replace(0,np.NaN) </a:t>
            </a:r>
            <a:r>
              <a:rPr lang="ru-RU" sz="2400" dirty="0" smtClean="0"/>
              <a:t>и удалить их с помощью функции </a:t>
            </a:r>
            <a:r>
              <a:rPr lang="en-US" sz="2400" dirty="0" err="1" smtClean="0"/>
              <a:t>dropna</a:t>
            </a:r>
            <a:r>
              <a:rPr lang="en-US" sz="2400" dirty="0" smtClean="0"/>
              <a:t>. </a:t>
            </a:r>
            <a:r>
              <a:rPr lang="ru-RU" sz="2400" dirty="0" smtClean="0"/>
              <a:t>Удалить ненужный столбец можно с помощью функции </a:t>
            </a:r>
            <a:r>
              <a:rPr lang="en-US" sz="2400" dirty="0" smtClean="0"/>
              <a:t>drop. </a:t>
            </a:r>
            <a:r>
              <a:rPr lang="ru-RU" sz="2400" dirty="0" smtClean="0"/>
              <a:t>Иногда данные необходимо отсортировать, для этого существует функция </a:t>
            </a:r>
            <a:r>
              <a:rPr lang="en-US" sz="2400" dirty="0" smtClean="0"/>
              <a:t>sort</a:t>
            </a:r>
            <a:r>
              <a:rPr lang="ru-RU" sz="2400" dirty="0" smtClean="0"/>
              <a:t>_</a:t>
            </a:r>
            <a:r>
              <a:rPr lang="en-US" sz="2400" dirty="0" smtClean="0"/>
              <a:t>values,</a:t>
            </a:r>
            <a:r>
              <a:rPr lang="ru-RU" sz="2400" dirty="0" smtClean="0"/>
              <a:t> но в таком случае индексы строк будут </a:t>
            </a:r>
            <a:r>
              <a:rPr lang="ru-RU" sz="2400" dirty="0" err="1" smtClean="0"/>
              <a:t>неупорядочены</a:t>
            </a:r>
            <a:r>
              <a:rPr lang="en-US" sz="2400" dirty="0" smtClean="0"/>
              <a:t>, </a:t>
            </a:r>
            <a:r>
              <a:rPr lang="ru-RU" sz="2400" dirty="0" smtClean="0"/>
              <a:t>чтобы заново проиндексировать строки существует функция </a:t>
            </a:r>
            <a:r>
              <a:rPr lang="en-US" sz="2400" dirty="0" err="1" smtClean="0"/>
              <a:t>reset_index</a:t>
            </a:r>
            <a:r>
              <a:rPr lang="en-US" sz="2400" dirty="0" smtClean="0"/>
              <a:t> </a:t>
            </a:r>
            <a:r>
              <a:rPr lang="ru-RU" sz="2400" dirty="0" smtClean="0"/>
              <a:t>в таком случае у строк будет 2 индекса, если старые индексы не нужны можно удалить их с помощью параметра </a:t>
            </a:r>
            <a:r>
              <a:rPr lang="en-US" sz="2400" dirty="0" smtClean="0"/>
              <a:t>drop=True.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22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18872" y="137160"/>
            <a:ext cx="8723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Иногда удаление 0 или пропущенных значений может навредить статистическим данным. В таком случае такие значения можно заменить усредненным или значением-заглушкой(например </a:t>
            </a:r>
            <a:r>
              <a:rPr lang="en-US" sz="2400" dirty="0" err="1" smtClean="0"/>
              <a:t>unknow</a:t>
            </a:r>
            <a:r>
              <a:rPr lang="en-US" sz="2400" dirty="0" smtClean="0"/>
              <a:t>, missed) </a:t>
            </a:r>
            <a:r>
              <a:rPr lang="ru-RU" sz="2400" dirty="0" smtClean="0"/>
              <a:t>для этого существует функция </a:t>
            </a:r>
            <a:r>
              <a:rPr lang="en-US" sz="2400" dirty="0" err="1" smtClean="0"/>
              <a:t>fillna</a:t>
            </a:r>
            <a:r>
              <a:rPr lang="en-US" sz="2400" dirty="0" smtClean="0"/>
              <a:t>().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3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297" y="184666"/>
            <a:ext cx="88454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Matplotlib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вероятно, самая известная библиотека для построения графиков, которая доступна 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других языках программирования, таких как R. Именно ее уровень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кастомизации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 удобства в использовании ставит ее на первое место.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Однако с некоторыми действиями 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кастомизациями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во время ее использования бывает справиться нелегко.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297" y="2673449"/>
            <a:ext cx="88577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Разработчики создали новую библиотеку на основе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matplotlib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которая называется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seaborn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Seaborn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такая же мощная, как 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matplotlib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но в то же время предоставляет большую абстракцию для упрощения графиков и привносит некоторые уникальные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35307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81481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Перед тем, как мы начнем строить графики, нам нужны данные. Прелесть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seaborn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том, что он работает непосредственно с объектами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из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что делает ее очень удобной. Более того, библиотека поставляется с некоторыми встроенными наборами данных, которые можно использовать прямо из кода, и не загружать файлы вручную.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/>
          </a:p>
          <a:p>
            <a:r>
              <a:rPr lang="ru-RU" sz="2400" b="1" dirty="0" smtClean="0"/>
              <a:t>Диаграмма рассеяния — </a:t>
            </a:r>
            <a:r>
              <a:rPr lang="ru-RU" sz="2400" b="1" dirty="0" err="1" smtClean="0"/>
              <a:t>Scatter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Plot</a:t>
            </a:r>
            <a:endParaRPr lang="ru-RU" sz="2400" b="1" dirty="0" smtClean="0"/>
          </a:p>
          <a:p>
            <a:r>
              <a:rPr lang="ru-RU" sz="2400" dirty="0" smtClean="0"/>
              <a:t>Диаграмма рассеяния — это диаграмма, которая отображает точки на основе двух измерений набора данных. Создать диаграмму рассеяния в </a:t>
            </a:r>
            <a:r>
              <a:rPr lang="ru-RU" sz="2400" dirty="0" err="1" smtClean="0"/>
              <a:t>seaborn</a:t>
            </a:r>
            <a:r>
              <a:rPr lang="ru-RU" sz="2400" dirty="0" smtClean="0"/>
              <a:t> очень просто, ведь для этого нужна всего одна строчка кода.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68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0" y="190500"/>
            <a:ext cx="76485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0806"/>
            <a:ext cx="8836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Линейный график —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Line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Plot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Этот график рисует линию, которая представляет собой развитие непрерывных или категориальных данных. Этот вид графиков популярен и известен, и его легко создать. Как и раньше, мы воспользуемся функцией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lineplot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с набором данных и столбцами, представляющими оси x и y. Остальное за нас сделает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seaborn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1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9" y="365125"/>
            <a:ext cx="7715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8410"/>
            <a:ext cx="88422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Столбчатая диаграмма —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Plot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Наверное, это самый известный тип диаграммы, и, как вы уже догадались, мы можем построить этот тип диаграмм с помощью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seaborn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также, как мы сделали это для линейного графика и диаграммы рассеяния, с помощью функции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barplot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1085"/>
            <a:ext cx="6951535" cy="48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545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2023-02-09T15:31:24Z</dcterms:created>
  <dcterms:modified xsi:type="dcterms:W3CDTF">2023-02-09T20:52:08Z</dcterms:modified>
</cp:coreProperties>
</file>