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6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6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8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88D0-4B0D-4144-BC46-855AEDD2353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2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706624"/>
            <a:ext cx="7416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Хранение и передача данных.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YAML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13360" y="152323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YAML (YAML </a:t>
            </a:r>
            <a:r>
              <a:rPr lang="ru-RU" sz="2000" b="1" dirty="0" err="1" smtClean="0"/>
              <a:t>Ain’t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Markup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Language</a:t>
            </a:r>
            <a:r>
              <a:rPr lang="ru-RU" sz="2000" b="1" dirty="0" smtClean="0"/>
              <a:t>)</a:t>
            </a:r>
            <a:r>
              <a:rPr lang="ru-RU" sz="2000" dirty="0" smtClean="0"/>
              <a:t> - еще один текстовый формат для записи данных.</a:t>
            </a:r>
            <a:endParaRPr lang="en-US" sz="2000" dirty="0" smtClean="0"/>
          </a:p>
          <a:p>
            <a:r>
              <a:rPr lang="ru-RU" sz="2000" dirty="0" smtClean="0"/>
              <a:t>YAML более приятен для восприятия человеком, чем JSON, поэтому его часто используют для описания сценариев в ПО.</a:t>
            </a:r>
            <a:endParaRPr lang="en-US" sz="2000" dirty="0" smtClean="0"/>
          </a:p>
          <a:p>
            <a:r>
              <a:rPr lang="ru-RU" sz="2000" dirty="0" smtClean="0"/>
              <a:t>Как и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YAML использует отступы для указания структуры документа. Но в YAML можно использовать только пробелы и нельзя использовать знаки табуляции.</a:t>
            </a:r>
          </a:p>
          <a:p>
            <a:r>
              <a:rPr lang="ru-RU" sz="2000" dirty="0" smtClean="0"/>
              <a:t>Еще одна схожесть с </a:t>
            </a:r>
            <a:r>
              <a:rPr lang="ru-RU" sz="2000" dirty="0" err="1" smtClean="0"/>
              <a:t>Python</a:t>
            </a:r>
            <a:r>
              <a:rPr lang="ru-RU" sz="2000" dirty="0" smtClean="0"/>
              <a:t>: комментарии начинаются с символа # и продолжаются до конца строки.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12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6"/>
            <a:ext cx="7286434" cy="68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28511" y="180459"/>
            <a:ext cx="5761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Список может быть записан в одну строку: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1" y="670102"/>
            <a:ext cx="6353175" cy="438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8511" y="1228563"/>
            <a:ext cx="597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Или каждый элемент списка в своей строке: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1" y="1690228"/>
            <a:ext cx="2324100" cy="93345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8511" y="2623678"/>
            <a:ext cx="88547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Когда список записан таким блоком, каждая строка должна начинаться с - (минуса и пробела), и все строки в списке должны быть на одном уровне отступа. </a:t>
            </a:r>
          </a:p>
        </p:txBody>
      </p:sp>
    </p:spTree>
    <p:extLst>
      <p:ext uri="{BB962C8B-B14F-4D97-AF65-F5344CB8AC3E}">
        <p14:creationId xmlns:p14="http://schemas.microsoft.com/office/powerpoint/2010/main" val="23768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09768" y="107942"/>
            <a:ext cx="6759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Словарь также может быть записан в одну строку: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8" y="602952"/>
            <a:ext cx="3551328" cy="7320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3677" y="1368369"/>
            <a:ext cx="1841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Или блоком: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0" y="1830033"/>
            <a:ext cx="1712936" cy="1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Строки</a:t>
            </a:r>
          </a:p>
          <a:p>
            <a:r>
              <a:rPr lang="ru-RU" sz="2400" dirty="0" smtClean="0"/>
              <a:t>Строки в YAML не обязательно брать в кавычки. Это удобно, но иногда всё же следует использовать кавычки. Например, когда в строке используется какой-то специальный символ (специальный для YAML).</a:t>
            </a:r>
          </a:p>
          <a:p>
            <a:r>
              <a:rPr lang="ru-RU" sz="2400" dirty="0" smtClean="0"/>
              <a:t>Такую строку, например, нужно взять в кавычки, чтобы она была корректно воспринята YAML: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2703729"/>
            <a:ext cx="4638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03632" y="0"/>
            <a:ext cx="8738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Комбинация элементов</a:t>
            </a:r>
          </a:p>
          <a:p>
            <a:r>
              <a:rPr lang="ru-RU" sz="2400" dirty="0" smtClean="0"/>
              <a:t>Словарь, в котором есть два ключа: </a:t>
            </a:r>
            <a:r>
              <a:rPr lang="ru-RU" sz="2400" dirty="0" err="1" smtClean="0"/>
              <a:t>access</a:t>
            </a:r>
            <a:r>
              <a:rPr lang="ru-RU" sz="2400" dirty="0" smtClean="0"/>
              <a:t> и </a:t>
            </a:r>
            <a:r>
              <a:rPr lang="ru-RU" sz="2400" dirty="0" err="1" smtClean="0"/>
              <a:t>trunk</a:t>
            </a:r>
            <a:r>
              <a:rPr lang="ru-RU" sz="2400" dirty="0" smtClean="0"/>
              <a:t>. Значения, которые соответствуют этим ключам - списки команд: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1200329"/>
            <a:ext cx="3438525" cy="2924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877" y="1200329"/>
            <a:ext cx="2152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67056" y="0"/>
            <a:ext cx="878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Модуль </a:t>
            </a:r>
            <a:r>
              <a:rPr lang="ru-RU" b="1" dirty="0" err="1" smtClean="0"/>
              <a:t>PyYAML</a:t>
            </a:r>
            <a:endParaRPr lang="ru-RU" b="1" dirty="0" smtClean="0"/>
          </a:p>
          <a:p>
            <a:r>
              <a:rPr lang="ru-RU" dirty="0" smtClean="0"/>
              <a:t>Для работы с YAML в </a:t>
            </a:r>
            <a:r>
              <a:rPr lang="ru-RU" dirty="0" err="1" smtClean="0"/>
              <a:t>Python</a:t>
            </a:r>
            <a:r>
              <a:rPr lang="ru-RU" dirty="0" smtClean="0"/>
              <a:t> используется модуль </a:t>
            </a:r>
            <a:r>
              <a:rPr lang="ru-RU" dirty="0" err="1" smtClean="0"/>
              <a:t>PyYAML</a:t>
            </a:r>
            <a:r>
              <a:rPr lang="ru-RU" dirty="0" smtClean="0"/>
              <a:t>. Он не входит в стандартную библиотеку модулей, поэтому его нужно установить: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" y="923330"/>
            <a:ext cx="1866900" cy="552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9688" y="1506023"/>
            <a:ext cx="228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Чтение из </a:t>
            </a:r>
            <a:r>
              <a:rPr lang="en-US" sz="2400" b="1" dirty="0" smtClean="0"/>
              <a:t>YAML</a:t>
            </a:r>
            <a:endParaRPr lang="en-US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8" y="1947876"/>
            <a:ext cx="3057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4609" y="98798"/>
            <a:ext cx="2112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Запись в </a:t>
            </a:r>
            <a:r>
              <a:rPr lang="en-US" sz="2400" b="1" dirty="0" smtClean="0"/>
              <a:t>YAML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9" y="560463"/>
            <a:ext cx="4619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92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248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2022-12-11T15:43:10Z</dcterms:created>
  <dcterms:modified xsi:type="dcterms:W3CDTF">2022-12-11T16:09:24Z</dcterms:modified>
</cp:coreProperties>
</file>