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B8B8-157C-4109-9FE8-C44F81CCC6E4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50E1-794B-41C4-A1FD-51E52E1437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89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B8B8-157C-4109-9FE8-C44F81CCC6E4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50E1-794B-41C4-A1FD-51E52E1437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53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B8B8-157C-4109-9FE8-C44F81CCC6E4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50E1-794B-41C4-A1FD-51E52E1437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79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B8B8-157C-4109-9FE8-C44F81CCC6E4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50E1-794B-41C4-A1FD-51E52E1437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23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B8B8-157C-4109-9FE8-C44F81CCC6E4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50E1-794B-41C4-A1FD-51E52E1437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20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B8B8-157C-4109-9FE8-C44F81CCC6E4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50E1-794B-41C4-A1FD-51E52E1437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12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B8B8-157C-4109-9FE8-C44F81CCC6E4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50E1-794B-41C4-A1FD-51E52E1437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37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B8B8-157C-4109-9FE8-C44F81CCC6E4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50E1-794B-41C4-A1FD-51E52E1437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17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B8B8-157C-4109-9FE8-C44F81CCC6E4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50E1-794B-41C4-A1FD-51E52E1437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19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B8B8-157C-4109-9FE8-C44F81CCC6E4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50E1-794B-41C4-A1FD-51E52E1437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33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B8B8-157C-4109-9FE8-C44F81CCC6E4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50E1-794B-41C4-A1FD-51E52E1437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61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8B8B8-157C-4109-9FE8-C44F81CCC6E4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350E1-794B-41C4-A1FD-51E52E1437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24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01368" y="2459504"/>
            <a:ext cx="30106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</a:rPr>
              <a:t>Кортежи</a:t>
            </a:r>
          </a:p>
          <a:p>
            <a:r>
              <a:rPr lang="ru-RU" sz="6000" dirty="0" smtClean="0">
                <a:solidFill>
                  <a:schemeClr val="bg1"/>
                </a:solidFill>
              </a:rPr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218413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6287"/>
          </a:xfr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1440" y="196909"/>
            <a:ext cx="878738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alt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возвращает значение по указанному ключу. Например</a:t>
            </a:r>
            <a:r>
              <a:rPr lang="en-US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1027906"/>
            <a:ext cx="7058025" cy="2219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440" y="3303990"/>
            <a:ext cx="840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Метод </a:t>
            </a:r>
            <a:r>
              <a:rPr lang="en-US" dirty="0" smtClean="0"/>
              <a:t>get() </a:t>
            </a:r>
            <a:r>
              <a:rPr lang="ru-RU" dirty="0" smtClean="0"/>
              <a:t>вернет нам значение по ключу либо </a:t>
            </a:r>
            <a:r>
              <a:rPr lang="en-US" dirty="0" smtClean="0"/>
              <a:t>None </a:t>
            </a:r>
            <a:r>
              <a:rPr lang="ru-RU" dirty="0" smtClean="0"/>
              <a:t>в случае если такого ключа в</a:t>
            </a:r>
          </a:p>
          <a:p>
            <a:r>
              <a:rPr lang="ru-RU" dirty="0" smtClean="0"/>
              <a:t>словаре нет.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44" y="3958607"/>
            <a:ext cx="3657600" cy="4476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" y="4515547"/>
            <a:ext cx="701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Метод можно использовать для проверки наличия ключей в словаре.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544" y="4971508"/>
            <a:ext cx="39624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9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628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" y="142875"/>
            <a:ext cx="74866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0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6287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976"/>
            <a:ext cx="76676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83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628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1" y="79248"/>
            <a:ext cx="76390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31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6287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83" y="896683"/>
            <a:ext cx="7029450" cy="2943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1480" y="365125"/>
            <a:ext cx="238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Итерация по словарю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59283" y="4090261"/>
            <a:ext cx="8371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данном случае цикл </a:t>
            </a:r>
            <a:r>
              <a:rPr lang="en-US" dirty="0" smtClean="0"/>
              <a:t>for </a:t>
            </a:r>
            <a:r>
              <a:rPr lang="ru-RU" dirty="0" smtClean="0"/>
              <a:t>проходится по каждому ключу и его значению и выводит</a:t>
            </a:r>
          </a:p>
          <a:p>
            <a:r>
              <a:rPr lang="ru-RU" dirty="0" smtClean="0"/>
              <a:t>их на экран.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509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140208" y="130016"/>
            <a:ext cx="85100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/>
              <a:t>Кортежи (</a:t>
            </a:r>
            <a:r>
              <a:rPr lang="ru-RU" sz="2800" dirty="0" err="1" smtClean="0"/>
              <a:t>tuple</a:t>
            </a:r>
            <a:r>
              <a:rPr lang="ru-RU" sz="2800" dirty="0" smtClean="0"/>
              <a:t>) в </a:t>
            </a:r>
            <a:r>
              <a:rPr lang="ru-RU" sz="2800" dirty="0" err="1" smtClean="0"/>
              <a:t>Python</a:t>
            </a:r>
            <a:r>
              <a:rPr lang="ru-RU" sz="2800" dirty="0" smtClean="0"/>
              <a:t> – это те же списки за одним исключением. Кортежи неизменяемые структуры данных. Так же как списки они могут состоять из элементов разных типов, перечисленных через запятую. Кортежи заключаются в круглые, а не квадратные скобки.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" y="2937689"/>
            <a:ext cx="4429125" cy="105727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28471" y="4124981"/>
            <a:ext cx="8533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Из кортежа можно извлекать элементы и брать срезы:</a:t>
            </a:r>
            <a:endParaRPr lang="ru-RU" sz="28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37" y="4758393"/>
            <a:ext cx="29337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70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6287"/>
          </a:xfr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 rot="10800000" flipV="1">
            <a:off x="114206" y="0"/>
            <a:ext cx="870061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Возникает резонный вопрос. Зачем в язык программирования был введен этот тип данных, по</a:t>
            </a:r>
            <a:r>
              <a:rPr kumimoji="0" lang="en-US" altLang="ru-RU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сути представляющий собой неизменяемый список? Дело в том, что иногда надо защитить список от изменений. Преобразовать же кортеж в список, если это потребуется, как и выполнить обратную операцию легко с помощью встроенных в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функций</a:t>
            </a:r>
            <a:r>
              <a:rPr kumimoji="0" lang="ru-RU" altLang="ru-RU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ru-RU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list() </a:t>
            </a:r>
            <a:r>
              <a:rPr kumimoji="0" lang="ru-RU" altLang="ru-RU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 </a:t>
            </a:r>
            <a:r>
              <a:rPr lang="en-US" altLang="ru-RU" sz="2400" dirty="0" smtClean="0">
                <a:latin typeface="Arial" panose="020B0604020202020204" pitchFamily="34" charset="0"/>
              </a:rPr>
              <a:t>tuple()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36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6287"/>
          </a:xfr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955" y="126734"/>
            <a:ext cx="867084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Обычные списки (массивы) представляют собой набор пронумерованных элементов, то есть для обращения</a:t>
            </a:r>
            <a:r>
              <a: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 какому-либо элементу списка необходимо указать его номер.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Номер элемента в списке однозначно идентифицирует сам элемент. Но идентифицировать данные по числовым номерам не всегда оказывается удобно. Например, маршруты поездов в России идентифицируются численно-буквенным кодом (число и одна буква), также численно-буквенным кодом идентифицируются авиарейсы, то есть для хранения информации о рейсах поездов или самолетов в качестве идентификатора удобно было бы использовать не число, а текстовую строку.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Структура данных, позволяющая идентифицировать ее элементы не по числовому индексу, а по произвольному, называется 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словарем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или 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ассоциативным массивом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Соответствующая структура данных в языке Питон называется</a:t>
            </a:r>
            <a:r>
              <a:rPr kumimoji="0" lang="en-US" altLang="ru-RU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ru-RU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dict</a:t>
            </a:r>
            <a:r>
              <a:rPr kumimoji="0" lang="en-US" altLang="ru-RU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52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628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55" y="208692"/>
            <a:ext cx="8272517" cy="398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83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6287"/>
          </a:xfr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878738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Пустой словарь можно создать при помощи функции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или пустой пары фигурных скобок {} (вот почему фигурные скобки нельзя использовать для создания пустого множества).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Например</a:t>
            </a:r>
            <a:r>
              <a:rPr lang="en-US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alt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Example_dict</a:t>
            </a:r>
            <a:r>
              <a:rPr lang="en-US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Example_dict</a:t>
            </a:r>
            <a:r>
              <a:rPr lang="en-US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же мы хотим создать словарь с набором начальных параметров можем использовать следующий синтаксис</a:t>
            </a:r>
            <a:r>
              <a:rPr lang="en-US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Capitals = </a:t>
            </a:r>
            <a:r>
              <a:rPr lang="en-US" alt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US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(Russia = 'Moscow', Ukraine = 'Kiev', USA = 'Washington')</a:t>
            </a:r>
          </a:p>
        </p:txBody>
      </p:sp>
    </p:spTree>
    <p:extLst>
      <p:ext uri="{BB962C8B-B14F-4D97-AF65-F5344CB8AC3E}">
        <p14:creationId xmlns:p14="http://schemas.microsoft.com/office/powerpoint/2010/main" val="350966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6287"/>
          </a:xfr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553998"/>
            <a:ext cx="878738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Ключами для словарей могут выступать только неизменяемые типы данных к ним относят</a:t>
            </a:r>
            <a:r>
              <a:rPr lang="en-US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ru-RU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Все числа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ru-RU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Строки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ru-RU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Булевы переменные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None </a:t>
            </a:r>
            <a:r>
              <a:rPr lang="ru-RU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ru-RU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Кортежи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FrozenSets</a:t>
            </a:r>
            <a:endParaRPr lang="en-US" alt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09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6287"/>
          </a:xfr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923329"/>
            <a:ext cx="8787384" cy="7848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Получение данных из словаря</a:t>
            </a:r>
            <a:r>
              <a:rPr lang="en-US" alt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Необходимо указать имя словаря и в квадратных скобках указать ключ данные которого мы хотим получить</a:t>
            </a:r>
            <a:r>
              <a:rPr lang="en-US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Например</a:t>
            </a:r>
            <a:r>
              <a:rPr lang="en-US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alt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Capitals[“Russia”] </a:t>
            </a:r>
            <a:endParaRPr lang="ru-RU" alt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Добавление элемента в словарь</a:t>
            </a:r>
            <a:r>
              <a:rPr lang="en-US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alt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того чтобы добавить элемент в словарь необходимо указать имя словаря и внутри квадратных скобок указать ключ, далее поставить знак равно и указать значение этого ключа. Пример</a:t>
            </a:r>
            <a:r>
              <a:rPr lang="en-US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alt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Capitals[“</a:t>
            </a:r>
            <a:r>
              <a:rPr lang="ru-RU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Беларусь</a:t>
            </a:r>
            <a:r>
              <a:rPr lang="en-US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”]</a:t>
            </a:r>
            <a:r>
              <a:rPr lang="ru-RU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Минск</a:t>
            </a:r>
            <a:r>
              <a:rPr lang="en-US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ru-RU" alt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Изменение значения</a:t>
            </a:r>
            <a:r>
              <a:rPr lang="en-US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изменения значения нужно указать имя словаря, в квадратных скобках ключ, для которого следует изменить значение и через знак равно новое </a:t>
            </a:r>
            <a:r>
              <a:rPr lang="ru-RU" alt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значение.Пример</a:t>
            </a:r>
            <a:r>
              <a:rPr lang="en-US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alt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Capitals[“</a:t>
            </a:r>
            <a:r>
              <a:rPr lang="ru-RU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Беларусь</a:t>
            </a:r>
            <a:r>
              <a:rPr lang="en-US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”]</a:t>
            </a:r>
            <a:r>
              <a:rPr lang="ru-RU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Витебск</a:t>
            </a:r>
            <a:r>
              <a:rPr lang="en-US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ru-RU" alt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Удаление ключа</a:t>
            </a:r>
            <a:r>
              <a:rPr lang="en-US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alt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того чтобы удалить пару ключ-значение используется оператор </a:t>
            </a:r>
            <a:r>
              <a:rPr lang="en-US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lang="ru-RU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Пример</a:t>
            </a:r>
            <a:r>
              <a:rPr lang="en-US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del Capitals[“</a:t>
            </a:r>
            <a:r>
              <a:rPr lang="ru-RU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Беларусь</a:t>
            </a:r>
            <a:r>
              <a:rPr lang="en-US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”]</a:t>
            </a:r>
            <a:endParaRPr lang="ru-RU" alt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54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6287"/>
          </a:xfrm>
        </p:spPr>
      </p:pic>
      <p:sp>
        <p:nvSpPr>
          <p:cNvPr id="5" name="Прямоугольник 4"/>
          <p:cNvSpPr/>
          <p:nvPr/>
        </p:nvSpPr>
        <p:spPr>
          <a:xfrm>
            <a:off x="231648" y="149644"/>
            <a:ext cx="85740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Методы</a:t>
            </a:r>
          </a:p>
          <a:p>
            <a:r>
              <a:rPr lang="ru-RU" dirty="0" smtClean="0"/>
              <a:t>Словари в </a:t>
            </a:r>
            <a:r>
              <a:rPr lang="ru-RU" dirty="0" err="1" smtClean="0"/>
              <a:t>Python</a:t>
            </a:r>
            <a:r>
              <a:rPr lang="ru-RU" dirty="0" smtClean="0"/>
              <a:t> имеют множество различных полезных методов, которые помогут вам в работе с ними. Вот лишь некоторые из них:</a:t>
            </a:r>
          </a:p>
          <a:p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1648" y="1103789"/>
            <a:ext cx="733072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update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пригодится, если нужно обновить несколько пар сразу.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Метод принимает другой словарь в качестве аргумента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13944" y="216561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# Добавляем две пары в словарь </a:t>
            </a:r>
            <a:r>
              <a:rPr lang="ru-RU" dirty="0" err="1" smtClean="0"/>
              <a:t>dictionary</a:t>
            </a:r>
            <a:r>
              <a:rPr lang="ru-RU" dirty="0" smtClean="0"/>
              <a:t>, используя метод </a:t>
            </a:r>
            <a:r>
              <a:rPr lang="ru-RU" dirty="0" err="1" smtClean="0"/>
              <a:t>update</a:t>
            </a:r>
            <a:endParaRPr lang="ru-RU" dirty="0" smtClean="0"/>
          </a:p>
          <a:p>
            <a:r>
              <a:rPr lang="ru-RU" dirty="0" err="1" smtClean="0"/>
              <a:t>dictionary.update</a:t>
            </a:r>
            <a:r>
              <a:rPr lang="ru-RU" dirty="0" smtClean="0"/>
              <a:t>({'бежал': 'бежать в прошедшем времени',                   'туфли': 'туфля во множественном числе'})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85" y="3475195"/>
            <a:ext cx="70294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209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586</Words>
  <Application>Microsoft Office PowerPoint</Application>
  <PresentationFormat>Широкоэкранный</PresentationFormat>
  <Paragraphs>47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9</cp:revision>
  <dcterms:created xsi:type="dcterms:W3CDTF">2022-09-21T09:05:42Z</dcterms:created>
  <dcterms:modified xsi:type="dcterms:W3CDTF">2022-09-21T20:37:19Z</dcterms:modified>
</cp:coreProperties>
</file>