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5"/>
    <p:restoredTop sz="94554"/>
  </p:normalViewPr>
  <p:slideViewPr>
    <p:cSldViewPr snapToGrid="0" snapToObjects="1">
      <p:cViewPr>
        <p:scale>
          <a:sx n="90" d="100"/>
          <a:sy n="90" d="100"/>
        </p:scale>
        <p:origin x="7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EAFB2-10F3-C14A-8D41-8E34D437555F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FA448-33C1-784A-8B83-3810F56A3DF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8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58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718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5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315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270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24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2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54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165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33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F93A-A7C1-874B-9A5B-3F8C5226F70E}" type="datetimeFigureOut">
              <a:rPr lang="sv-SE" smtClean="0"/>
              <a:t>2018-04-23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BAA2-C5F7-0240-93F8-1B1369857E3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3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09" y="893762"/>
            <a:ext cx="2464435" cy="50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3" y="908752"/>
            <a:ext cx="2464435" cy="5070475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86" y="908752"/>
            <a:ext cx="2504997" cy="5096373"/>
          </a:xfrm>
          <a:prstGeom prst="rect">
            <a:avLst/>
          </a:prstGeom>
        </p:spPr>
      </p:pic>
      <p:cxnSp>
        <p:nvCxnSpPr>
          <p:cNvPr id="5" name="Vinklad  4"/>
          <p:cNvCxnSpPr/>
          <p:nvPr/>
        </p:nvCxnSpPr>
        <p:spPr>
          <a:xfrm flipV="1">
            <a:off x="2458387" y="2218544"/>
            <a:ext cx="3192905" cy="599607"/>
          </a:xfrm>
          <a:prstGeom prst="bentConnector3">
            <a:avLst>
              <a:gd name="adj1" fmla="val -2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1" y="880812"/>
            <a:ext cx="2504997" cy="5096373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303" y="790872"/>
            <a:ext cx="2567951" cy="5224451"/>
          </a:xfrm>
          <a:prstGeom prst="rect">
            <a:avLst/>
          </a:prstGeom>
        </p:spPr>
      </p:pic>
      <p:cxnSp>
        <p:nvCxnSpPr>
          <p:cNvPr id="5" name="Vinklad  4"/>
          <p:cNvCxnSpPr/>
          <p:nvPr/>
        </p:nvCxnSpPr>
        <p:spPr>
          <a:xfrm flipV="1">
            <a:off x="1867882" y="3717561"/>
            <a:ext cx="1355006" cy="1334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969" y="909387"/>
            <a:ext cx="2542902" cy="5144599"/>
          </a:xfrm>
          <a:prstGeom prst="rect">
            <a:avLst/>
          </a:prstGeom>
        </p:spPr>
      </p:pic>
      <p:cxnSp>
        <p:nvCxnSpPr>
          <p:cNvPr id="11" name="Vinklad  10"/>
          <p:cNvCxnSpPr/>
          <p:nvPr/>
        </p:nvCxnSpPr>
        <p:spPr>
          <a:xfrm flipV="1">
            <a:off x="5380166" y="4377128"/>
            <a:ext cx="944903" cy="6745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objekt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681" y="947082"/>
            <a:ext cx="2438255" cy="5058678"/>
          </a:xfrm>
          <a:prstGeom prst="rect">
            <a:avLst/>
          </a:prstGeom>
        </p:spPr>
      </p:pic>
      <p:cxnSp>
        <p:nvCxnSpPr>
          <p:cNvPr id="15" name="Vinklad  14"/>
          <p:cNvCxnSpPr/>
          <p:nvPr/>
        </p:nvCxnSpPr>
        <p:spPr>
          <a:xfrm flipV="1">
            <a:off x="7860373" y="3346635"/>
            <a:ext cx="944903" cy="6745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öger klammerparentes 15"/>
          <p:cNvSpPr/>
          <p:nvPr/>
        </p:nvSpPr>
        <p:spPr>
          <a:xfrm>
            <a:off x="7684658" y="3819565"/>
            <a:ext cx="175715" cy="3964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4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0" y="908752"/>
            <a:ext cx="2464435" cy="5070475"/>
          </a:xfrm>
          <a:prstGeom prst="rect">
            <a:avLst/>
          </a:prstGeom>
        </p:spPr>
      </p:pic>
      <p:cxnSp>
        <p:nvCxnSpPr>
          <p:cNvPr id="5" name="Vinklad  4"/>
          <p:cNvCxnSpPr/>
          <p:nvPr/>
        </p:nvCxnSpPr>
        <p:spPr>
          <a:xfrm flipV="1">
            <a:off x="2029755" y="2300288"/>
            <a:ext cx="956333" cy="5178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49" y="953457"/>
            <a:ext cx="2366963" cy="4910768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775" y="1057270"/>
            <a:ext cx="2392120" cy="4839548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488" y="1089870"/>
            <a:ext cx="2293678" cy="4758722"/>
          </a:xfrm>
          <a:prstGeom prst="rect">
            <a:avLst/>
          </a:prstGeom>
        </p:spPr>
      </p:pic>
      <p:cxnSp>
        <p:nvCxnSpPr>
          <p:cNvPr id="9" name="Vinklad  8"/>
          <p:cNvCxnSpPr/>
          <p:nvPr/>
        </p:nvCxnSpPr>
        <p:spPr>
          <a:xfrm flipV="1">
            <a:off x="7503179" y="3246620"/>
            <a:ext cx="944903" cy="6745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öger klammerparentes 9"/>
          <p:cNvSpPr/>
          <p:nvPr/>
        </p:nvSpPr>
        <p:spPr>
          <a:xfrm>
            <a:off x="7327464" y="3757343"/>
            <a:ext cx="156043" cy="3729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Vinklad  11"/>
          <p:cNvCxnSpPr/>
          <p:nvPr/>
        </p:nvCxnSpPr>
        <p:spPr>
          <a:xfrm flipV="1">
            <a:off x="5156254" y="1785938"/>
            <a:ext cx="791451" cy="5143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Bredbild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Emil Gustavsson</dc:creator>
  <cp:lastModifiedBy>Emil Gustavsson</cp:lastModifiedBy>
  <cp:revision>3</cp:revision>
  <dcterms:created xsi:type="dcterms:W3CDTF">2018-04-23T13:31:51Z</dcterms:created>
  <dcterms:modified xsi:type="dcterms:W3CDTF">2018-04-23T14:01:34Z</dcterms:modified>
</cp:coreProperties>
</file>