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Google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1998-09-04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•Incomplete and inconvenient search of web pages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•Inconsistent quality of search results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•Low relevance of search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 quality search engine using PageRank algorithm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•Improved user search experience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•Organize web pages and improve search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search queries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active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•Find the most relevant information quickly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•Powerful tools for efficient web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•Advanced search algorithm (PageRank)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•Superior search results compared to other search engines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•Word of Mouth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•Overall Internet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•People who need information for their businesses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•Maintaining servers and infrastructure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•Algorithm and software development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brand building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•Advertising revenue (AdWords and AdSense)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NANOX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2016-01-01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 cost of x-ray equipment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•Limited availability of medical diagnostics in inaccessible areas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•Waiting time for diagnostic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•Low-cost, compact X-ray equipment (Nanox.ARC)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•Cloud-based diagnostic network (Nanox.Cloud)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•Instant diagnostic support using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Nanox.ARC shipments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connections to Nanox.Cloud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•AI-based diagnostic throughput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•Provision of low-cost, accessible x-ray diagnostic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•Development of innovative low-cost x-ray systems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•Integrated solutions combining cloud-based diagnostic platforms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sales to medical institutions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•Medical events and conferences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•Online (websites, social media)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•Medical institutions in developing countries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•Rural clinics and small hospitals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•Large medical institutions and hospitals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•Research and development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•Production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•Sales of Nanox.ARC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•Nanox.Cloud service usage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•AI diagnostic support usage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Snowflake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2012-07-01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•Existing data warehouse scaling issues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•Data consistency and security issues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•Slow data processing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•Cloud-native data warehouse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•Scalable storage and computing resources on demand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•Centralized data management and fast query 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active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•Amount of storage and computing resources used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queries to the data warehouse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•Fast and scalable data warehouse in the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•Cloud-native design for both data warehouse scaling and query performance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•On-demand scaling and pricing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 Marketplace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Sales and 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•Large Enterprises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•Tech startups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•Various industries requiring data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•Cost of using cloud services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•Usage-based billing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•Pricing plans for long-term use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•Cost of data migration and consulting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C3.AI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2009-01-01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 to leverage AI and big data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 to integrate with existing enterprise systems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•Lack of scalable AI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•Integrated platform for AI and Big Data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•Easy integration with enterprise systems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•Highly scalable AI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AI applications running on the platform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•Data processing volume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satisfaction and repeat 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enables AI-enabled business transformation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•Consistent AI solution delivery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•Ability to highly integrate with existing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•Large Enterprises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•Enterprise Software Developers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•Sales and marketing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support and training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usage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•Consulting fees for solution delivery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•Customization and development support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2004-08-02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 skill and resource requirements for game development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 to port to multiple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•Provides an integrated development environment that simplifies game development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•Support for multiple platforms with a single click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games developed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•Time of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•Game development made easy for everyone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•User-friendly interface for beginners and professionals alike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•Extensive platform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•Partnerships with Educational Institutions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•Game Developers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•Educational Institutions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•Development and maintenance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•Professional version license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•Subscription fees for services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•Revenue from Unity Asset Store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Roblox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2006-09-01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•Lack of a platform to give shape to their ideas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•Lack of a safe online gaming environment for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for users to create and share their own games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•Safe environment with strong norms and moderation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registered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games created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•Average time spent on the 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•Experience of creating your own games and sharing them with others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•Unique user-generated content and social bodies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 brand awareness and safety for children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•Mobile 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•Children and youth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•People who want to learn game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•Moderation and norm enforcement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•Sale of virtual currency "Robux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•Subscription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•Advertising revenues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2003-07-01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•Petroleum-dependent vehicle industry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•Negative environmental impact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 Performance, Environmentally Friendly Electric Vehicle Manufacturing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•Innovation in battery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•Sales volume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•Brand recognition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•Profitability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•Fast and sustainable energy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•Brand Awareness and Innovation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•Advanced Battery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Distributors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•Online Sales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•Environmentally Conscious Consumers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•Premium segment car buyers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•Manufacturing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•Research and development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•Sales and administrative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•Vehicle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•Service and accessories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SpaceX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2002-03-14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 Cost Space Exploration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•Non-Reusable Launch Vehicles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•Development of reusable launch vehicles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•Low-cost space travel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launches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successful reusable rockets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•Enable humans to explore space and live on other planets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•Reusable Launch Vehicle Technology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•Strong brand and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•Government contracts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•Commercial Launch Contracts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•Government agencies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•Satellite companies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•Rocket development and manufacturing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•Launch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•Research and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•Launch Contracts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•Revenue from space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Uber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2009-03-01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•Cab service is inconvenient and time consuming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•Cab fares are expensive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 to reserve a hired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•Real-time car hailing service through a smartphone app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•Offers a fixed and clear fare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•Provides premium hire car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app downloads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rides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•Ride anywhere with just a tap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•Know the fare in advance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•Comfortable car ride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•No other similar service exists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•New vehicle call experience using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•Smartphone Apps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•Word of Mouth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•High-net-worth individuals seeking for-hire services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•Business people who frequently use cabs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•App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brand building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•Ride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•Premium service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Pure Storage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2009-10-01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•Traditional disk-based storage with high cost and low performance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•Storage management is complex and time consuming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•100% flash-based storage system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•User-friendly management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products sold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new customers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•Fast and simple storage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•Pioneer specializing in flash storage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•Advanced data reduction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•Partners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•Data-centric enterprise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•Businesses requiring high performance 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•Product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•Hardware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•Support and service fees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Pure Storage (current)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•Need to keep pace with increasing data volumes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•Complexity of managing data in a multi-cloud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•Scalable all-flash storage solutions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•Cloud-enabled data services and integrated management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products sold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new customers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subscriptions to cloud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•Fast, simple, scalable cloud-ready storage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•Pioneer in all-flash storage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•Powerful data platform with multi-cloud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•Partners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 Marketplace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•Data-centric enterprise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•Businesses using multi-cloud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•Product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•Hardware sales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 service subscriptions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•Support and service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Dell EMC APEX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2021-10-01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•IT infrastructure management is complex and time consuming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 to expand or upgrade data centers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•Burden of CAPEX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of IT solutions delivered in bulk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•Cloud-like consumption model (OPEX based)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•Can scale up or down depending on scope of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•Total contract value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•Uptime of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•Enables simple and flexible IT consumption and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•Existing Dell EMC product and customer base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•Integrated hardware and software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•Existing Dell EMC business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•Small and Medium Businesses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•Hardware and Software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•Subscription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•Service and support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OpenShift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2011-05-04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•Traditional hosting services are difficult to set up and manage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•On-premise infrastructure is difficult to scale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•No way to deploy your own applications quickly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•Served as a cloud-based platform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•Enables auto-scaling and Infrastructure as Code (IaC)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•Enables easy application deployment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deployments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•Average uptime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 services for easy deployment and 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•Strong Red Hat brand and existing customer base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•Extensive community support due to its Open source nature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•Red Hat's existing business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•Open source community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•Developers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•Small and Medium Enterprises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•Maintaining Cloud Infrastructure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•Subscription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Conceive Kubernetes and turn it into a business under the assumption that Kubernetes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 to manage microservices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•Ensure system scalability and reliability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•Complex infrastructure state management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•Automate deployment and rolling updates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•Provide orchestration tools like Kubernetes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•Load balancing and service discovery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•Manage state with Infrastructure as Code (IaC)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•Automatic repair with reconsiliation mechanism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•Automated rollout and rollback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active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deployed applications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•Revenue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•Provides efficient microservice management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•Coding of infrastructure to simplify management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•Reconciliation to ensure automatic repair and reliability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•Initial advantage for a time when Kubernetes does not exist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•Deep cloud-native technology knowledge and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 Marketplace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•Partnerships (cloud providers, development tools, etc.)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•Companies using microservices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•Developers looking for scalability and reliability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•Enterprises requiring advanced application deployment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•Development and maintenance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support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•Software license fees based on system size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•Consulting and customization service fees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SRE is conceived and made into a business based on the assumption that the concept of SRE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2003-08-01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•Lack of reliability due to frequent system downtime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•Gap between development and operations teams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•Slow release of new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•New engineering roles to integrate operations and development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•System operations applying software engineering principles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•Increased release speed through automation and Infrastructure as Code (IaC)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•System downtime for users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•Release speed of new features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•System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•Reliable system operation by applying software engineering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•Pioneer new operational methodologies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•Ability to improve both system reliability and release speed of new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•Internet (websites, blogs, social media)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•Seminars and conferences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•Partnerships (e.g., IT consulting firms)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•Companies suffering from system downtime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•Companies experiencing slow release of new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•Engineer salaries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sales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•R&amp;D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•Service contract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•Software license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•Consulting fees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Yu Gothic UI"/>
              </a:defRPr>
            </a:pPr>
            <a:r>
              <a:t>nCino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solidFill>
                  <a:srgbClr val="000000"/>
                </a:solidFill>
                <a:latin typeface="Yu Gothic UI"/>
              </a:defRPr>
            </a:pPr>
            <a:r>
              <a:t>2012-07-12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2. Problem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•Inefficient and slow procedures due to legacy systems in the banking industry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•Poor customer experience and low satisfaction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•Difficulties in regulatory 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4. Solution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•Cloud-based centralized banking operating system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•Digitization to improve customer service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•Dashboard for real-time monitoring and reporting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8. Key Metrics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•Number of new banks registered on the platform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•Volume of transactions by banks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3. Unique Value Proposition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•A centralized system that digitizes and streamlines the bank's business processes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9. Unfair Advantage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•Platform developed from the beginning as cloud-based, unlike existing bank legacy systems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•Services embedded within the Salesforce ecosystem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5. Channels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•Internet (websites, blogs, social media)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•Direct partnerships with banks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1. Customer Segments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•Banks looking to migrate from legacy systems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•Banks looking to improve customer experience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7. Cost Structure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•Engineer salaries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•Cloud infrastructure maintenance costs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6. Revenue Streams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•Software subscription fees</a:t>
            </a:r>
          </a:p>
          <a:p>
            <a:pPr>
              <a:defRPr sz="1000">
                <a:solidFill>
                  <a:srgbClr val="000000"/>
                </a:solidFill>
                <a:latin typeface="Yu Gothic UI"/>
              </a:defRPr>
            </a:pPr>
            <a:r>
              <a:t>•Support and customization service fees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