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4"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66" d="100"/>
          <a:sy n="66" d="100"/>
        </p:scale>
        <p:origin x="4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49C93E-B669-4607-9BD1-22A648321796}" type="datetimeFigureOut">
              <a:rPr lang="en-US" smtClean="0"/>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FD02FB-5852-46CB-AF17-E4DE42BE1F5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0318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9C93E-B669-4607-9BD1-22A648321796}" type="datetimeFigureOut">
              <a:rPr lang="en-US" smtClean="0"/>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FD02FB-5852-46CB-AF17-E4DE42BE1F5F}" type="slidenum">
              <a:rPr lang="en-US" smtClean="0"/>
              <a:t>‹#›</a:t>
            </a:fld>
            <a:endParaRPr lang="en-US"/>
          </a:p>
        </p:txBody>
      </p:sp>
    </p:spTree>
    <p:extLst>
      <p:ext uri="{BB962C8B-B14F-4D97-AF65-F5344CB8AC3E}">
        <p14:creationId xmlns:p14="http://schemas.microsoft.com/office/powerpoint/2010/main" val="83575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9C93E-B669-4607-9BD1-22A648321796}" type="datetimeFigureOut">
              <a:rPr lang="en-US" smtClean="0"/>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FD02FB-5852-46CB-AF17-E4DE42BE1F5F}" type="slidenum">
              <a:rPr lang="en-US" smtClean="0"/>
              <a:t>‹#›</a:t>
            </a:fld>
            <a:endParaRPr lang="en-US"/>
          </a:p>
        </p:txBody>
      </p:sp>
    </p:spTree>
    <p:extLst>
      <p:ext uri="{BB962C8B-B14F-4D97-AF65-F5344CB8AC3E}">
        <p14:creationId xmlns:p14="http://schemas.microsoft.com/office/powerpoint/2010/main" val="1773691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9C93E-B669-4607-9BD1-22A648321796}" type="datetimeFigureOut">
              <a:rPr lang="en-US" smtClean="0"/>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FD02FB-5852-46CB-AF17-E4DE42BE1F5F}" type="slidenum">
              <a:rPr lang="en-US" smtClean="0"/>
              <a:t>‹#›</a:t>
            </a:fld>
            <a:endParaRPr lang="en-US"/>
          </a:p>
        </p:txBody>
      </p:sp>
    </p:spTree>
    <p:extLst>
      <p:ext uri="{BB962C8B-B14F-4D97-AF65-F5344CB8AC3E}">
        <p14:creationId xmlns:p14="http://schemas.microsoft.com/office/powerpoint/2010/main" val="1675130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49C93E-B669-4607-9BD1-22A648321796}" type="datetimeFigureOut">
              <a:rPr lang="en-US" smtClean="0"/>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FD02FB-5852-46CB-AF17-E4DE42BE1F5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1789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49C93E-B669-4607-9BD1-22A648321796}" type="datetimeFigureOut">
              <a:rPr lang="en-US" smtClean="0"/>
              <a:t>5/22/2019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FD02FB-5852-46CB-AF17-E4DE42BE1F5F}" type="slidenum">
              <a:rPr lang="en-US" smtClean="0"/>
              <a:t>‹#›</a:t>
            </a:fld>
            <a:endParaRPr lang="en-US"/>
          </a:p>
        </p:txBody>
      </p:sp>
    </p:spTree>
    <p:extLst>
      <p:ext uri="{BB962C8B-B14F-4D97-AF65-F5344CB8AC3E}">
        <p14:creationId xmlns:p14="http://schemas.microsoft.com/office/powerpoint/2010/main" val="2120469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49C93E-B669-4607-9BD1-22A648321796}" type="datetimeFigureOut">
              <a:rPr lang="en-US" smtClean="0"/>
              <a:t>5/22/2019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FD02FB-5852-46CB-AF17-E4DE42BE1F5F}" type="slidenum">
              <a:rPr lang="en-US" smtClean="0"/>
              <a:t>‹#›</a:t>
            </a:fld>
            <a:endParaRPr lang="en-US"/>
          </a:p>
        </p:txBody>
      </p:sp>
    </p:spTree>
    <p:extLst>
      <p:ext uri="{BB962C8B-B14F-4D97-AF65-F5344CB8AC3E}">
        <p14:creationId xmlns:p14="http://schemas.microsoft.com/office/powerpoint/2010/main" val="481662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49C93E-B669-4607-9BD1-22A648321796}" type="datetimeFigureOut">
              <a:rPr lang="en-US" smtClean="0"/>
              <a:t>5/22/2019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FD02FB-5852-46CB-AF17-E4DE42BE1F5F}" type="slidenum">
              <a:rPr lang="en-US" smtClean="0"/>
              <a:t>‹#›</a:t>
            </a:fld>
            <a:endParaRPr lang="en-US"/>
          </a:p>
        </p:txBody>
      </p:sp>
    </p:spTree>
    <p:extLst>
      <p:ext uri="{BB962C8B-B14F-4D97-AF65-F5344CB8AC3E}">
        <p14:creationId xmlns:p14="http://schemas.microsoft.com/office/powerpoint/2010/main" val="2362861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749C93E-B669-4607-9BD1-22A648321796}" type="datetimeFigureOut">
              <a:rPr lang="en-US" smtClean="0"/>
              <a:t>5/22/2019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4FD02FB-5852-46CB-AF17-E4DE42BE1F5F}" type="slidenum">
              <a:rPr lang="en-US" smtClean="0"/>
              <a:t>‹#›</a:t>
            </a:fld>
            <a:endParaRPr lang="en-US"/>
          </a:p>
        </p:txBody>
      </p:sp>
    </p:spTree>
    <p:extLst>
      <p:ext uri="{BB962C8B-B14F-4D97-AF65-F5344CB8AC3E}">
        <p14:creationId xmlns:p14="http://schemas.microsoft.com/office/powerpoint/2010/main" val="2213322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749C93E-B669-4607-9BD1-22A648321796}" type="datetimeFigureOut">
              <a:rPr lang="en-US" smtClean="0"/>
              <a:t>5/22/2019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4FD02FB-5852-46CB-AF17-E4DE42BE1F5F}" type="slidenum">
              <a:rPr lang="en-US" smtClean="0"/>
              <a:t>‹#›</a:t>
            </a:fld>
            <a:endParaRPr lang="en-US"/>
          </a:p>
        </p:txBody>
      </p:sp>
    </p:spTree>
    <p:extLst>
      <p:ext uri="{BB962C8B-B14F-4D97-AF65-F5344CB8AC3E}">
        <p14:creationId xmlns:p14="http://schemas.microsoft.com/office/powerpoint/2010/main" val="3264766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49C93E-B669-4607-9BD1-22A648321796}" type="datetimeFigureOut">
              <a:rPr lang="en-US" smtClean="0"/>
              <a:t>5/22/2019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FD02FB-5852-46CB-AF17-E4DE42BE1F5F}" type="slidenum">
              <a:rPr lang="en-US" smtClean="0"/>
              <a:t>‹#›</a:t>
            </a:fld>
            <a:endParaRPr lang="en-US"/>
          </a:p>
        </p:txBody>
      </p:sp>
    </p:spTree>
    <p:extLst>
      <p:ext uri="{BB962C8B-B14F-4D97-AF65-F5344CB8AC3E}">
        <p14:creationId xmlns:p14="http://schemas.microsoft.com/office/powerpoint/2010/main" val="2438244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749C93E-B669-4607-9BD1-22A648321796}" type="datetimeFigureOut">
              <a:rPr lang="en-US" smtClean="0"/>
              <a:t>5/22/2019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4FD02FB-5852-46CB-AF17-E4DE42BE1F5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9889939"/>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B9D09A-1FB1-420E-BCFA-1B0962DA86C0}"/>
              </a:ext>
            </a:extLst>
          </p:cNvPr>
          <p:cNvSpPr>
            <a:spLocks noGrp="1"/>
          </p:cNvSpPr>
          <p:nvPr>
            <p:ph type="ctrTitle"/>
          </p:nvPr>
        </p:nvSpPr>
        <p:spPr/>
        <p:txBody>
          <a:bodyPr/>
          <a:lstStyle/>
          <a:p>
            <a:r>
              <a:rPr lang="lv-LV" dirty="0">
                <a:latin typeface="Times New Roman" panose="02020603050405020304" pitchFamily="18" charset="0"/>
                <a:cs typeface="Times New Roman" panose="02020603050405020304" pitchFamily="18" charset="0"/>
              </a:rPr>
              <a:t>Projekts «Tomāti»</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FFC086D3-EC72-4B2A-A6D4-245F97B472CA}"/>
              </a:ext>
            </a:extLst>
          </p:cNvPr>
          <p:cNvSpPr>
            <a:spLocks noGrp="1"/>
          </p:cNvSpPr>
          <p:nvPr>
            <p:ph type="subTitle" idx="1"/>
          </p:nvPr>
        </p:nvSpPr>
        <p:spPr/>
        <p:txBody>
          <a:bodyPr/>
          <a:lstStyle/>
          <a:p>
            <a:r>
              <a:rPr lang="lv-LV" cap="none" dirty="0">
                <a:latin typeface="Times New Roman" panose="02020603050405020304" pitchFamily="18" charset="0"/>
                <a:cs typeface="Times New Roman" panose="02020603050405020304" pitchFamily="18" charset="0"/>
              </a:rPr>
              <a:t>Veidoja Rainers, Ernests un Kristofers</a:t>
            </a: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6032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B60CDF-924C-4056-AF86-A917C3FF8C42}"/>
              </a:ext>
            </a:extLst>
          </p:cNvPr>
          <p:cNvSpPr>
            <a:spLocks noGrp="1"/>
          </p:cNvSpPr>
          <p:nvPr>
            <p:ph type="title"/>
          </p:nvPr>
        </p:nvSpPr>
        <p:spPr/>
        <p:txBody>
          <a:bodyPr>
            <a:normAutofit/>
          </a:bodyPr>
          <a:lstStyle/>
          <a:p>
            <a:r>
              <a:rPr lang="lv-LV" sz="5400" dirty="0">
                <a:latin typeface="Times New Roman" panose="02020603050405020304" pitchFamily="18" charset="0"/>
                <a:cs typeface="Times New Roman" panose="02020603050405020304" pitchFamily="18" charset="0"/>
              </a:rPr>
              <a:t>Ideja</a:t>
            </a:r>
            <a:endParaRPr lang="en-US" sz="5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53C2BB04-6FF3-42E5-BA7D-713DB81E1B7D}"/>
              </a:ext>
            </a:extLst>
          </p:cNvPr>
          <p:cNvSpPr>
            <a:spLocks noGrp="1"/>
          </p:cNvSpPr>
          <p:nvPr>
            <p:ph idx="1"/>
          </p:nvPr>
        </p:nvSpPr>
        <p:spPr/>
        <p:txBody>
          <a:bodyPr>
            <a:normAutofit/>
          </a:bodyPr>
          <a:lstStyle/>
          <a:p>
            <a:pPr algn="just"/>
            <a:r>
              <a:rPr lang="lv-LV" sz="3200" dirty="0">
                <a:latin typeface="Times New Roman" panose="02020603050405020304" pitchFamily="18" charset="0"/>
                <a:cs typeface="Times New Roman" panose="02020603050405020304" pitchFamily="18" charset="0"/>
              </a:rPr>
              <a:t>Mūsu pamata ideja ir izveidot palīgu tomātu audzēšanai, izmantojot zemes mitruma un ūdens līmeņa sensorus. To visu pārskatāmi izvērst tīmekļa lapā izmantojot FLASK serveri un </a:t>
            </a:r>
            <a:r>
              <a:rPr lang="lv-LV" sz="3200" dirty="0" err="1">
                <a:latin typeface="Times New Roman" panose="02020603050405020304" pitchFamily="18" charset="0"/>
                <a:cs typeface="Times New Roman" panose="02020603050405020304" pitchFamily="18" charset="0"/>
              </a:rPr>
              <a:t>RaspberryPi</a:t>
            </a:r>
            <a:r>
              <a:rPr lang="lv-LV" sz="3200" dirty="0">
                <a:latin typeface="Times New Roman" panose="02020603050405020304" pitchFamily="18" charset="0"/>
                <a:cs typeface="Times New Roman" panose="02020603050405020304" pitchFamily="18" charset="0"/>
              </a:rPr>
              <a:t>. Līdzīgu darbu mēs ieraudzījām internetā un izdomājām pievienot vēl ūdens līmeņa sensoru un to visu izvietot mājaslapā.</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78027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634D1E-1688-429C-8A65-ADB70E72F88A}"/>
              </a:ext>
            </a:extLst>
          </p:cNvPr>
          <p:cNvSpPr>
            <a:spLocks noGrp="1"/>
          </p:cNvSpPr>
          <p:nvPr>
            <p:ph type="title"/>
          </p:nvPr>
        </p:nvSpPr>
        <p:spPr/>
        <p:txBody>
          <a:bodyPr>
            <a:normAutofit/>
          </a:bodyPr>
          <a:lstStyle/>
          <a:p>
            <a:r>
              <a:rPr lang="lv-LV" sz="5400" dirty="0">
                <a:latin typeface="Times New Roman" panose="02020603050405020304" pitchFamily="18" charset="0"/>
                <a:cs typeface="Times New Roman" panose="02020603050405020304" pitchFamily="18" charset="0"/>
              </a:rPr>
              <a:t>Laika/Darba plāns</a:t>
            </a:r>
            <a:endParaRPr lang="en-US" sz="5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D49BACB-D2DE-4B60-A997-E42E6AB4A03E}"/>
              </a:ext>
            </a:extLst>
          </p:cNvPr>
          <p:cNvSpPr>
            <a:spLocks noGrp="1"/>
          </p:cNvSpPr>
          <p:nvPr>
            <p:ph idx="1"/>
          </p:nvPr>
        </p:nvSpPr>
        <p:spPr/>
        <p:txBody>
          <a:bodyPr>
            <a:normAutofit/>
          </a:bodyPr>
          <a:lstStyle/>
          <a:p>
            <a:pPr algn="just"/>
            <a:r>
              <a:rPr lang="lv-LV" sz="3200" dirty="0">
                <a:latin typeface="Times New Roman" panose="02020603050405020304" pitchFamily="18" charset="0"/>
                <a:cs typeface="Times New Roman" panose="02020603050405020304" pitchFamily="18" charset="0"/>
              </a:rPr>
              <a:t>Projekta sākumā mēs laiku saplānojām ļoti slikti un tad ar katru nedēļu domājām jaunus mērķus un mēģinājām tos sasniegt nedomājot par laiku un beigās tas viss izvērsās galīgi garām. Ar darba plānošanu mums gāja daudz labāk, jo jau projekta sākumā izdevās sadalīt katram darbu un katrs darījām savu darbu.</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38525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8909C7-271E-4EEB-BF1F-1FB2A9DDDC2D}"/>
              </a:ext>
            </a:extLst>
          </p:cNvPr>
          <p:cNvSpPr>
            <a:spLocks noGrp="1"/>
          </p:cNvSpPr>
          <p:nvPr>
            <p:ph type="title"/>
          </p:nvPr>
        </p:nvSpPr>
        <p:spPr/>
        <p:txBody>
          <a:bodyPr>
            <a:normAutofit/>
          </a:bodyPr>
          <a:lstStyle/>
          <a:p>
            <a:r>
              <a:rPr lang="lv-LV" sz="5400" dirty="0" err="1">
                <a:latin typeface="Times New Roman" panose="02020603050405020304" pitchFamily="18" charset="0"/>
                <a:cs typeface="Times New Roman" panose="02020603050405020304" pitchFamily="18" charset="0"/>
              </a:rPr>
              <a:t>GitHub</a:t>
            </a:r>
            <a:endParaRPr lang="en-US" sz="5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826E9CBE-F439-4B3C-8F7B-00CE519CDE26}"/>
              </a:ext>
            </a:extLst>
          </p:cNvPr>
          <p:cNvSpPr>
            <a:spLocks noGrp="1"/>
          </p:cNvSpPr>
          <p:nvPr>
            <p:ph idx="1"/>
          </p:nvPr>
        </p:nvSpPr>
        <p:spPr/>
        <p:txBody>
          <a:bodyPr>
            <a:normAutofit/>
          </a:bodyPr>
          <a:lstStyle/>
          <a:p>
            <a:pPr algn="just"/>
            <a:r>
              <a:rPr lang="lv-LV" sz="3200" dirty="0">
                <a:latin typeface="Times New Roman" panose="02020603050405020304" pitchFamily="18" charset="0"/>
                <a:cs typeface="Times New Roman" panose="02020603050405020304" pitchFamily="18" charset="0"/>
              </a:rPr>
              <a:t>Mūsuprāt </a:t>
            </a:r>
            <a:r>
              <a:rPr lang="lv-LV" sz="3200" dirty="0" err="1">
                <a:latin typeface="Times New Roman" panose="02020603050405020304" pitchFamily="18" charset="0"/>
                <a:cs typeface="Times New Roman" panose="02020603050405020304" pitchFamily="18" charset="0"/>
              </a:rPr>
              <a:t>GitHub</a:t>
            </a:r>
            <a:r>
              <a:rPr lang="lv-LV" sz="3200" dirty="0">
                <a:latin typeface="Times New Roman" panose="02020603050405020304" pitchFamily="18" charset="0"/>
                <a:cs typeface="Times New Roman" panose="02020603050405020304" pitchFamily="18" charset="0"/>
              </a:rPr>
              <a:t> lapa ir pietiekami labi izveidota un salasāma katram lasītājam. Mums vajadzētu vairāk uzrakstīt par darbībām ko veicām, lai sasniegtu mērķi.</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94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690E90-067F-4FDC-8AE5-0148345239B6}"/>
              </a:ext>
            </a:extLst>
          </p:cNvPr>
          <p:cNvSpPr>
            <a:spLocks noGrp="1"/>
          </p:cNvSpPr>
          <p:nvPr>
            <p:ph type="title"/>
          </p:nvPr>
        </p:nvSpPr>
        <p:spPr/>
        <p:txBody>
          <a:bodyPr>
            <a:normAutofit/>
          </a:bodyPr>
          <a:lstStyle/>
          <a:p>
            <a:r>
              <a:rPr lang="lv-LV" sz="5400" dirty="0">
                <a:latin typeface="Times New Roman" panose="02020603050405020304" pitchFamily="18" charset="0"/>
                <a:cs typeface="Times New Roman" panose="02020603050405020304" pitchFamily="18" charset="0"/>
              </a:rPr>
              <a:t>Kods</a:t>
            </a:r>
            <a:endParaRPr lang="en-US" sz="5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AEF065F9-24A1-4B53-93C2-854459E68E5B}"/>
              </a:ext>
            </a:extLst>
          </p:cNvPr>
          <p:cNvSpPr>
            <a:spLocks noGrp="1"/>
          </p:cNvSpPr>
          <p:nvPr>
            <p:ph idx="1"/>
          </p:nvPr>
        </p:nvSpPr>
        <p:spPr/>
        <p:txBody>
          <a:bodyPr>
            <a:normAutofit/>
          </a:bodyPr>
          <a:lstStyle/>
          <a:p>
            <a:pPr algn="just"/>
            <a:r>
              <a:rPr lang="lv-LV" sz="3200" dirty="0">
                <a:latin typeface="Times New Roman" panose="02020603050405020304" pitchFamily="18" charset="0"/>
                <a:cs typeface="Times New Roman" panose="02020603050405020304" pitchFamily="18" charset="0"/>
              </a:rPr>
              <a:t>Mūsu tīmekļa lapas kods ir vienkāršs, kura piemēru mēs ņēmām no interneta un to pielāgojām mūsu projektam. Pitona kodu FLASK serverim mēs ņēmām no interneta un to pielāgojām mūsu vajadzībām. Mēģinājām pievienot pogas, lai varētu nospiežot kādu pogu pārslēgties uz nākamo sadaļu.</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25923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097280" y="-362857"/>
            <a:ext cx="10058400" cy="388203"/>
          </a:xfrm>
        </p:spPr>
        <p:txBody>
          <a:bodyPr>
            <a:normAutofit fontScale="90000"/>
          </a:bodyPr>
          <a:lstStyle/>
          <a:p>
            <a:endParaRPr lang="lv-LV"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94248" y="286603"/>
            <a:ext cx="3681866" cy="59888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357" y="286603"/>
            <a:ext cx="4886325" cy="5953125"/>
          </a:xfrm>
          <a:prstGeom prst="rect">
            <a:avLst/>
          </a:prstGeom>
        </p:spPr>
      </p:pic>
    </p:spTree>
    <p:extLst>
      <p:ext uri="{BB962C8B-B14F-4D97-AF65-F5344CB8AC3E}">
        <p14:creationId xmlns:p14="http://schemas.microsoft.com/office/powerpoint/2010/main" val="34801136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61BF49-5C74-4A40-BBE0-03CE88234DCE}"/>
              </a:ext>
            </a:extLst>
          </p:cNvPr>
          <p:cNvSpPr>
            <a:spLocks noGrp="1"/>
          </p:cNvSpPr>
          <p:nvPr>
            <p:ph type="title"/>
          </p:nvPr>
        </p:nvSpPr>
        <p:spPr/>
        <p:txBody>
          <a:bodyPr>
            <a:normAutofit/>
          </a:bodyPr>
          <a:lstStyle/>
          <a:p>
            <a:r>
              <a:rPr lang="lv-LV" sz="5400" dirty="0">
                <a:latin typeface="Times New Roman" panose="02020603050405020304" pitchFamily="18" charset="0"/>
                <a:cs typeface="Times New Roman" panose="02020603050405020304" pitchFamily="18" charset="0"/>
              </a:rPr>
              <a:t>Secinājumi</a:t>
            </a:r>
            <a:endParaRPr lang="en-US" sz="5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5901314B-3199-4FFE-BFC1-0DEA1BBA09CA}"/>
              </a:ext>
            </a:extLst>
          </p:cNvPr>
          <p:cNvSpPr>
            <a:spLocks noGrp="1"/>
          </p:cNvSpPr>
          <p:nvPr>
            <p:ph idx="1"/>
          </p:nvPr>
        </p:nvSpPr>
        <p:spPr/>
        <p:txBody>
          <a:bodyPr>
            <a:normAutofit/>
          </a:bodyPr>
          <a:lstStyle/>
          <a:p>
            <a:pPr algn="just"/>
            <a:r>
              <a:rPr lang="lv-LV" sz="3200" dirty="0">
                <a:latin typeface="Times New Roman" panose="02020603050405020304" pitchFamily="18" charset="0"/>
                <a:cs typeface="Times New Roman" panose="02020603050405020304" pitchFamily="18" charset="0"/>
              </a:rPr>
              <a:t>Veicot šo projektu mēs secinājām, ka pievienot sensorus serverim un tā lasījumus parādīt mājaslapā ir daudz grūtāk nekā iedomājāmies kad domājām ideju. Mums sanāca izveidot FLASK serveri un tīmekļa lapu, pievienot lapai bildes. Mums neizdevās savienot FLASK serveri ar sensoriem un tā lasījumus parādīt tīmekļa lapā. Mums vajadzētu pilnveidot zināšanas par </a:t>
            </a:r>
            <a:r>
              <a:rPr lang="lv-LV" sz="3200" dirty="0" err="1">
                <a:latin typeface="Times New Roman" panose="02020603050405020304" pitchFamily="18" charset="0"/>
                <a:cs typeface="Times New Roman" panose="02020603050405020304" pitchFamily="18" charset="0"/>
              </a:rPr>
              <a:t>python</a:t>
            </a:r>
            <a:r>
              <a:rPr lang="lv-LV" sz="3200" dirty="0">
                <a:latin typeface="Times New Roman" panose="02020603050405020304" pitchFamily="18" charset="0"/>
                <a:cs typeface="Times New Roman" panose="02020603050405020304" pitchFamily="18" charset="0"/>
              </a:rPr>
              <a:t> un GPIO pinu savienošanu ar WEB serveri.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55962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257A3E-E3A9-4E18-87C3-9A075182AC65}"/>
              </a:ext>
            </a:extLst>
          </p:cNvPr>
          <p:cNvSpPr>
            <a:spLocks noGrp="1"/>
          </p:cNvSpPr>
          <p:nvPr>
            <p:ph type="title"/>
          </p:nvPr>
        </p:nvSpPr>
        <p:spPr/>
        <p:txBody>
          <a:bodyPr>
            <a:normAutofit/>
          </a:bodyPr>
          <a:lstStyle/>
          <a:p>
            <a:r>
              <a:rPr lang="lv-LV" sz="5400" dirty="0">
                <a:latin typeface="Times New Roman" panose="02020603050405020304" pitchFamily="18" charset="0"/>
                <a:cs typeface="Times New Roman" panose="02020603050405020304" pitchFamily="18" charset="0"/>
              </a:rPr>
              <a:t>Atziņas</a:t>
            </a:r>
            <a:endParaRPr lang="en-US" sz="5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59CF908E-EDC2-4623-96A1-6582F1B9A70A}"/>
              </a:ext>
            </a:extLst>
          </p:cNvPr>
          <p:cNvSpPr>
            <a:spLocks noGrp="1"/>
          </p:cNvSpPr>
          <p:nvPr>
            <p:ph idx="1"/>
          </p:nvPr>
        </p:nvSpPr>
        <p:spPr/>
        <p:txBody>
          <a:bodyPr>
            <a:normAutofit/>
          </a:bodyPr>
          <a:lstStyle/>
          <a:p>
            <a:pPr algn="just"/>
            <a:r>
              <a:rPr lang="lv-LV" sz="3200" dirty="0">
                <a:latin typeface="Times New Roman" panose="02020603050405020304" pitchFamily="18" charset="0"/>
                <a:cs typeface="Times New Roman" panose="02020603050405020304" pitchFamily="18" charset="0"/>
              </a:rPr>
              <a:t>Pēc šī darba izstrādes radās viena liela atziņa – vienmēr no sākuma labi jāsaplāno savs laiks un kad ko darīt, lai sasniegtu maksimālo rezultātu.</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37687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947491-C2F3-4CE4-B9EC-0D9C79A05BF2}"/>
              </a:ext>
            </a:extLst>
          </p:cNvPr>
          <p:cNvSpPr>
            <a:spLocks noGrp="1"/>
          </p:cNvSpPr>
          <p:nvPr>
            <p:ph type="ctrTitle"/>
          </p:nvPr>
        </p:nvSpPr>
        <p:spPr/>
        <p:txBody>
          <a:bodyPr/>
          <a:lstStyle/>
          <a:p>
            <a:pPr algn="ctr"/>
            <a:r>
              <a:rPr lang="lv-LV" dirty="0">
                <a:latin typeface="Times New Roman" panose="02020603050405020304" pitchFamily="18" charset="0"/>
                <a:cs typeface="Times New Roman" panose="02020603050405020304" pitchFamily="18" charset="0"/>
              </a:rPr>
              <a:t>Paldies par uzmanību!</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D2BDD6B2-A9CA-4648-8C48-3A8B3904075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4150367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135</TotalTime>
  <Words>283</Words>
  <Application>Microsoft Office PowerPoint</Application>
  <PresentationFormat>Widescreen</PresentationFormat>
  <Paragraphs>15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Calibri Light</vt:lpstr>
      <vt:lpstr>Times New Roman</vt:lpstr>
      <vt:lpstr>Retrospect</vt:lpstr>
      <vt:lpstr>Projekts «Tomāti»</vt:lpstr>
      <vt:lpstr>Ideja</vt:lpstr>
      <vt:lpstr>Laika/Darba plāns</vt:lpstr>
      <vt:lpstr>GitHub</vt:lpstr>
      <vt:lpstr>Kods</vt:lpstr>
      <vt:lpstr>PowerPoint Presentation</vt:lpstr>
      <vt:lpstr>Secinājumi</vt:lpstr>
      <vt:lpstr>Atziņas</vt:lpstr>
      <vt:lpstr>Paldies par uzmanību!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Projekts «Tomāti»</dc:title>
  <dc:creator>Rainers c:</dc:creator>
  <cp:lastModifiedBy>Skolens SPV</cp:lastModifiedBy>
  <cp:revision>6</cp:revision>
  <dcterms:created xsi:type="dcterms:W3CDTF">2019-05-21T20:03:17Z</dcterms:created>
  <dcterms:modified xsi:type="dcterms:W3CDTF">2019-05-22T06:59:07Z</dcterms:modified>
</cp:coreProperties>
</file>