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3FCDFF"/>
    <a:srgbClr val="CCFFFF"/>
    <a:srgbClr val="644FE3"/>
    <a:srgbClr val="230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505AC-2BA7-40DD-9D36-25F22A3AD446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8E97-33F5-4EE7-A7A7-F32521962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7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8E97-33F5-4EE7-A7A7-F3252196298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782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4A0626B-1CAF-440E-9790-E0036CF988D0}" type="datetimeFigureOut">
              <a:rPr lang="es-AR" smtClean="0"/>
              <a:t>10/11/2021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B95D8D5-74DD-4040-941A-E3920A6C8F71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4399" y="94189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rgbClr val="230DC5"/>
                </a:solidFill>
                <a:latin typeface="Arial" pitchFamily="34" charset="0"/>
                <a:cs typeface="Arial" pitchFamily="34" charset="0"/>
              </a:rPr>
              <a:t>TramiEPET</a:t>
            </a:r>
            <a:endParaRPr lang="es-AR" sz="3600" b="1" dirty="0">
              <a:solidFill>
                <a:srgbClr val="230DC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1793"/>
            <a:ext cx="1233270" cy="123327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63079"/>
            <a:ext cx="2133124" cy="424847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7 CuadroTexto"/>
          <p:cNvSpPr txBox="1"/>
          <p:nvPr/>
        </p:nvSpPr>
        <p:spPr>
          <a:xfrm>
            <a:off x="15213" y="5157191"/>
            <a:ext cx="3799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Una aplicación hecha para facilitar los</a:t>
            </a:r>
          </a:p>
          <a:p>
            <a:r>
              <a:rPr lang="es-AR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t</a:t>
            </a:r>
            <a:r>
              <a:rPr lang="es-AR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rámites escolares. Pero también para</a:t>
            </a:r>
          </a:p>
          <a:p>
            <a:r>
              <a:rPr lang="es-AR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</a:t>
            </a:r>
            <a:r>
              <a:rPr lang="es-AR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acilitar al personal al acceder a las </a:t>
            </a:r>
          </a:p>
          <a:p>
            <a:r>
              <a:rPr lang="es-AR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solicitudes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89" y="5207812"/>
            <a:ext cx="2376265" cy="13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0705" y="260648"/>
            <a:ext cx="3140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b="1" dirty="0" smtClean="0">
                <a:solidFill>
                  <a:srgbClr val="230DC5"/>
                </a:solidFill>
                <a:latin typeface="Calibri" pitchFamily="34" charset="0"/>
              </a:rPr>
              <a:t>Resumen</a:t>
            </a:r>
            <a:endParaRPr lang="es-AR" sz="6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54990" y="120827"/>
            <a:ext cx="49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dirty="0" smtClean="0">
                <a:solidFill>
                  <a:srgbClr val="230DC5"/>
                </a:solidFill>
                <a:latin typeface="Calibri" pitchFamily="34" charset="0"/>
              </a:rPr>
              <a:t>-</a:t>
            </a:r>
            <a:endParaRPr lang="es-AR" sz="8000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38280" y="33627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b="1" dirty="0" smtClean="0">
                <a:solidFill>
                  <a:srgbClr val="230DC5"/>
                </a:solidFill>
                <a:latin typeface="Calibri" pitchFamily="34" charset="0"/>
              </a:rPr>
              <a:t>01</a:t>
            </a:r>
            <a:endParaRPr lang="es-AR" sz="66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741304" y="690213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230DC5"/>
                </a:solidFill>
                <a:latin typeface="Calibri" pitchFamily="34" charset="0"/>
              </a:rPr>
              <a:t>Diseño de la interfaz</a:t>
            </a:r>
            <a:endParaRPr lang="es-AR" sz="2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55684" y="165788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b="1" dirty="0" smtClean="0">
                <a:solidFill>
                  <a:srgbClr val="230DC5"/>
                </a:solidFill>
                <a:latin typeface="Calibri" pitchFamily="34" charset="0"/>
              </a:rPr>
              <a:t>02</a:t>
            </a:r>
            <a:endParaRPr lang="es-AR" sz="66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291128" y="2053452"/>
            <a:ext cx="2833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230DC5"/>
                </a:solidFill>
                <a:latin typeface="Calibri" pitchFamily="34" charset="0"/>
              </a:rPr>
              <a:t>Diseño de la información</a:t>
            </a:r>
            <a:endParaRPr lang="es-AR" sz="2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57352" y="2910152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b="1" dirty="0" smtClean="0">
                <a:solidFill>
                  <a:srgbClr val="230DC5"/>
                </a:solidFill>
                <a:latin typeface="Calibri" pitchFamily="34" charset="0"/>
              </a:rPr>
              <a:t>03</a:t>
            </a:r>
            <a:endParaRPr lang="es-AR" sz="66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742476" y="3309402"/>
            <a:ext cx="344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230DC5"/>
                </a:solidFill>
                <a:latin typeface="Calibri" pitchFamily="34" charset="0"/>
              </a:rPr>
              <a:t>Arquitectura de la información</a:t>
            </a:r>
            <a:endParaRPr lang="es-AR" sz="2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66416" y="407442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b="1" dirty="0" smtClean="0">
                <a:solidFill>
                  <a:srgbClr val="230DC5"/>
                </a:solidFill>
                <a:latin typeface="Calibri" pitchFamily="34" charset="0"/>
              </a:rPr>
              <a:t>04</a:t>
            </a:r>
            <a:endParaRPr lang="es-AR" sz="66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493808" y="4431466"/>
            <a:ext cx="261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230DC5"/>
                </a:solidFill>
                <a:latin typeface="Calibri" pitchFamily="34" charset="0"/>
              </a:rPr>
              <a:t>Diseño de la aplicación</a:t>
            </a:r>
            <a:endParaRPr lang="es-AR" sz="2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4" name="13 Flecha abajo"/>
          <p:cNvSpPr/>
          <p:nvPr/>
        </p:nvSpPr>
        <p:spPr>
          <a:xfrm>
            <a:off x="4009738" y="5817664"/>
            <a:ext cx="1305228" cy="93610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07027" y="5801928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  <a:latin typeface="Calibri" pitchFamily="34" charset="0"/>
              </a:rPr>
              <a:t>01</a:t>
            </a:r>
            <a:endParaRPr lang="es-AR" sz="5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508"/>
            <a:ext cx="2518832" cy="5013176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25400"/>
          </a:effectLst>
        </p:spPr>
      </p:pic>
      <p:sp>
        <p:nvSpPr>
          <p:cNvPr id="9" name="8 CuadroTexto"/>
          <p:cNvSpPr txBox="1"/>
          <p:nvPr/>
        </p:nvSpPr>
        <p:spPr>
          <a:xfrm>
            <a:off x="179512" y="225308"/>
            <a:ext cx="1882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smtClean="0">
                <a:solidFill>
                  <a:srgbClr val="230DC5"/>
                </a:solidFill>
                <a:latin typeface="Calibri" pitchFamily="34" charset="0"/>
              </a:rPr>
              <a:t>ESTILO -</a:t>
            </a:r>
            <a:endParaRPr lang="es-AR" sz="4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471981" y="862854"/>
            <a:ext cx="469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230DC5"/>
                </a:solidFill>
                <a:latin typeface="Calibri" pitchFamily="34" charset="0"/>
              </a:rPr>
              <a:t>Simplicidad, consistencia y navegación intuitiva</a:t>
            </a:r>
            <a:endParaRPr lang="es-AR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2848" y="1229168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smtClean="0">
                <a:solidFill>
                  <a:srgbClr val="230DC5"/>
                </a:solidFill>
                <a:latin typeface="Calibri" pitchFamily="34" charset="0"/>
              </a:rPr>
              <a:t>NOMBRE -</a:t>
            </a:r>
            <a:endParaRPr lang="es-AR" sz="4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975691" y="1835475"/>
            <a:ext cx="419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230DC5"/>
                </a:solidFill>
                <a:latin typeface="Calibri" pitchFamily="34" charset="0"/>
              </a:rPr>
              <a:t>En base a la funcionalidad de la aplicación</a:t>
            </a:r>
            <a:endParaRPr lang="es-AR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8584" y="2220600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smtClean="0">
                <a:solidFill>
                  <a:srgbClr val="230DC5"/>
                </a:solidFill>
                <a:latin typeface="Calibri" pitchFamily="34" charset="0"/>
                <a:cs typeface="Arial" pitchFamily="34" charset="0"/>
              </a:rPr>
              <a:t>TIPOGRAFÍA -</a:t>
            </a:r>
            <a:endParaRPr lang="es-AR" sz="4000" b="1" dirty="0">
              <a:solidFill>
                <a:srgbClr val="230DC5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729803" y="2848183"/>
            <a:ext cx="445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230DC5"/>
                </a:solidFill>
                <a:latin typeface="Calibri" pitchFamily="34" charset="0"/>
              </a:rPr>
              <a:t>Nunito proveniente de Sans, diseño elegante</a:t>
            </a:r>
            <a:endParaRPr lang="es-AR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5792" y="3209860"/>
            <a:ext cx="3049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smtClean="0">
                <a:solidFill>
                  <a:srgbClr val="230DC5"/>
                </a:solidFill>
                <a:latin typeface="Calibri" pitchFamily="34" charset="0"/>
              </a:rPr>
              <a:t>CRÓMATICA -</a:t>
            </a:r>
            <a:endParaRPr lang="es-AR" sz="4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010168" y="3759265"/>
            <a:ext cx="313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230DC5"/>
                </a:solidFill>
                <a:latin typeface="Calibri" pitchFamily="34" charset="0"/>
              </a:rPr>
              <a:t>Se aplicó la psicología del color</a:t>
            </a:r>
            <a:endParaRPr lang="es-AR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88462" y="4128597"/>
            <a:ext cx="1891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smtClean="0">
                <a:solidFill>
                  <a:srgbClr val="230DC5"/>
                </a:solidFill>
                <a:latin typeface="Calibri" pitchFamily="34" charset="0"/>
              </a:rPr>
              <a:t>ICONO -</a:t>
            </a:r>
            <a:endParaRPr lang="es-AR" sz="40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75918" y="4707072"/>
            <a:ext cx="61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230DC5"/>
                </a:solidFill>
                <a:latin typeface="Calibri" pitchFamily="34" charset="0"/>
              </a:rPr>
              <a:t>Simplifica, optimiza y da información de una forma masticada</a:t>
            </a:r>
            <a:endParaRPr lang="es-AR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9" name="18 Cara sonriente"/>
          <p:cNvSpPr/>
          <p:nvPr/>
        </p:nvSpPr>
        <p:spPr>
          <a:xfrm>
            <a:off x="5440293" y="140900"/>
            <a:ext cx="660452" cy="637546"/>
          </a:xfrm>
          <a:prstGeom prst="smileyFace">
            <a:avLst/>
          </a:prstGeom>
          <a:solidFill>
            <a:srgbClr val="230D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abajo"/>
          <p:cNvSpPr/>
          <p:nvPr/>
        </p:nvSpPr>
        <p:spPr>
          <a:xfrm>
            <a:off x="3621697" y="5676984"/>
            <a:ext cx="1621644" cy="112474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5243341" y="565218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  <a:latin typeface="Calibri" pitchFamily="34" charset="0"/>
              </a:rPr>
              <a:t>02</a:t>
            </a:r>
            <a:endParaRPr lang="es-AR" sz="5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2" y="34636"/>
            <a:ext cx="2607403" cy="4968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CuadroTexto"/>
          <p:cNvSpPr txBox="1"/>
          <p:nvPr/>
        </p:nvSpPr>
        <p:spPr>
          <a:xfrm>
            <a:off x="31228" y="368836"/>
            <a:ext cx="421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230DC5"/>
                </a:solidFill>
                <a:latin typeface="Calibri" pitchFamily="34" charset="0"/>
              </a:rPr>
              <a:t>Inicio de sesión con Google</a:t>
            </a:r>
            <a:endParaRPr lang="es-AR" sz="28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2065" y="1314346"/>
            <a:ext cx="2620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230DC5"/>
                </a:solidFill>
                <a:latin typeface="Calibri" pitchFamily="34" charset="0"/>
              </a:rPr>
              <a:t>Perfil de usuario</a:t>
            </a:r>
            <a:endParaRPr lang="es-AR" sz="28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30200" y="2329716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230DC5"/>
                </a:solidFill>
                <a:latin typeface="Calibri" pitchFamily="34" charset="0"/>
              </a:rPr>
              <a:t>Modo oscuro</a:t>
            </a:r>
            <a:endParaRPr lang="es-AR" sz="28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5576" y="3333860"/>
            <a:ext cx="4975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230DC5"/>
                </a:solidFill>
                <a:latin typeface="Calibri" pitchFamily="34" charset="0"/>
              </a:rPr>
              <a:t>Solicitudes de pedidos escolares</a:t>
            </a:r>
            <a:endParaRPr lang="es-AR" sz="28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4319518"/>
            <a:ext cx="35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230DC5"/>
                </a:solidFill>
                <a:latin typeface="Calibri" pitchFamily="34" charset="0"/>
              </a:rPr>
              <a:t>Atención al estudiante</a:t>
            </a:r>
            <a:endParaRPr lang="es-AR" sz="2800" b="1" dirty="0">
              <a:solidFill>
                <a:srgbClr val="230DC5"/>
              </a:solidFill>
              <a:latin typeface="Calibri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3523748" y="5590908"/>
            <a:ext cx="1875148" cy="11967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076056" y="526595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  <a:latin typeface="Calibri" pitchFamily="34" charset="0"/>
              </a:rPr>
              <a:t>03</a:t>
            </a:r>
            <a:endParaRPr lang="es-AR" sz="5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1250">
                <a:srgbClr val="00B0F0"/>
              </a:gs>
              <a:gs pos="0">
                <a:srgbClr val="00B0F0"/>
              </a:gs>
              <a:gs pos="50000">
                <a:srgbClr val="00B0F0"/>
              </a:gs>
              <a:gs pos="100000">
                <a:srgbClr val="CCFF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2" y="599947"/>
            <a:ext cx="8532440" cy="56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1250">
                <a:srgbClr val="3FCDFF"/>
              </a:gs>
              <a:gs pos="0">
                <a:srgbClr val="00B0F0"/>
              </a:gs>
              <a:gs pos="50000">
                <a:srgbClr val="8FE2FF"/>
              </a:gs>
              <a:gs pos="100000">
                <a:srgbClr val="CCFFFF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1735423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5708"/>
            <a:ext cx="1822171" cy="3477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4107"/>
            <a:ext cx="2409907" cy="460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47" y="2370510"/>
            <a:ext cx="2063994" cy="3933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4" y="3676923"/>
            <a:ext cx="1501636" cy="2988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22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Personalizado 4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2D11FF"/>
      </a:accent2>
      <a:accent3>
        <a:srgbClr val="2D11FF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111</Words>
  <Application>Microsoft Office PowerPoint</Application>
  <PresentationFormat>Presentación en pantalla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</dc:creator>
  <cp:lastModifiedBy>Tomas</cp:lastModifiedBy>
  <cp:revision>10</cp:revision>
  <dcterms:created xsi:type="dcterms:W3CDTF">2021-11-11T01:25:29Z</dcterms:created>
  <dcterms:modified xsi:type="dcterms:W3CDTF">2021-11-11T03:40:25Z</dcterms:modified>
</cp:coreProperties>
</file>