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media/image2.jpeg" ContentType="image/jpeg"/>
  <Override PartName="/ppt/media/image3.jpeg" ContentType="image/jpeg"/>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1D1B1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ED6"/>
          </a:solidFill>
        </a:fill>
      </a:tcStyle>
    </a:wholeTbl>
    <a:band2H>
      <a:tcTxStyle b="def" i="def"/>
      <a:tcStyle>
        <a:tcBdr/>
        <a:fill>
          <a:solidFill>
            <a:srgbClr val="E7E8EC"/>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1D1B1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3F1"/>
          </a:solidFill>
        </a:fill>
      </a:tcStyle>
    </a:wholeTbl>
    <a:band2H>
      <a:tcTxStyle b="def" i="def"/>
      <a:tcStyle>
        <a:tcBdr/>
        <a:fill>
          <a:solidFill>
            <a:srgbClr val="E6F2F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1D1B1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2CBD8"/>
          </a:solidFill>
        </a:fill>
      </a:tcStyle>
    </a:wholeTbl>
    <a:band2H>
      <a:tcTxStyle b="def" i="def"/>
      <a:tcStyle>
        <a:tcBdr/>
        <a:fill>
          <a:solidFill>
            <a:srgbClr val="F1E7ED"/>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1D1B1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6"/>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1D1B10"/>
      </a:tcTxStyle>
      <a:tcStyle>
        <a:tcBdr>
          <a:left>
            <a:ln w="12700" cap="flat">
              <a:noFill/>
              <a:miter lim="400000"/>
            </a:ln>
          </a:left>
          <a:right>
            <a:ln w="12700" cap="flat">
              <a:noFill/>
              <a:miter lim="400000"/>
            </a:ln>
          </a:right>
          <a:top>
            <a:ln w="50800" cap="flat">
              <a:solidFill>
                <a:srgbClr val="1D1B10"/>
              </a:solidFill>
              <a:prstDash val="solid"/>
              <a:round/>
            </a:ln>
          </a:top>
          <a:bottom>
            <a:ln w="25400" cap="flat">
              <a:solidFill>
                <a:srgbClr val="1D1B1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1D1B10"/>
              </a:solidFill>
              <a:prstDash val="solid"/>
              <a:round/>
            </a:ln>
          </a:top>
          <a:bottom>
            <a:ln w="25400" cap="flat">
              <a:solidFill>
                <a:srgbClr val="1D1B1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1D1B1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BCA"/>
          </a:solidFill>
        </a:fill>
      </a:tcStyle>
    </a:wholeTbl>
    <a:band2H>
      <a:tcTxStyle b="def" i="def"/>
      <a:tcStyle>
        <a:tcBdr/>
        <a:fill>
          <a:solidFill>
            <a:srgbClr val="E7E7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D1B1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D1B1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D1B10"/>
          </a:solidFill>
        </a:fill>
      </a:tcStyle>
    </a:firstRow>
  </a:tblStyle>
  <a:tblStyle styleId="{2708684C-4D16-4618-839F-0558EEFCDFE6}" styleName="">
    <a:tblBg/>
    <a:wholeTbl>
      <a:tcTxStyle b="off" i="off">
        <a:font>
          <a:latin typeface="Arial"/>
          <a:ea typeface="Arial"/>
          <a:cs typeface="Arial"/>
        </a:font>
        <a:srgbClr val="1D1B10"/>
      </a:tcTxStyle>
      <a:tcStyle>
        <a:tcBdr>
          <a:left>
            <a:ln w="12700" cap="flat">
              <a:solidFill>
                <a:srgbClr val="1D1B10"/>
              </a:solidFill>
              <a:prstDash val="solid"/>
              <a:round/>
            </a:ln>
          </a:left>
          <a:right>
            <a:ln w="12700" cap="flat">
              <a:solidFill>
                <a:srgbClr val="1D1B10"/>
              </a:solidFill>
              <a:prstDash val="solid"/>
              <a:round/>
            </a:ln>
          </a:right>
          <a:top>
            <a:ln w="12700" cap="flat">
              <a:solidFill>
                <a:srgbClr val="1D1B10"/>
              </a:solidFill>
              <a:prstDash val="solid"/>
              <a:round/>
            </a:ln>
          </a:top>
          <a:bottom>
            <a:ln w="12700" cap="flat">
              <a:solidFill>
                <a:srgbClr val="1D1B10"/>
              </a:solidFill>
              <a:prstDash val="solid"/>
              <a:round/>
            </a:ln>
          </a:bottom>
          <a:insideH>
            <a:ln w="12700" cap="flat">
              <a:solidFill>
                <a:srgbClr val="1D1B10"/>
              </a:solidFill>
              <a:prstDash val="solid"/>
              <a:round/>
            </a:ln>
          </a:insideH>
          <a:insideV>
            <a:ln w="12700" cap="flat">
              <a:solidFill>
                <a:srgbClr val="1D1B10"/>
              </a:solidFill>
              <a:prstDash val="solid"/>
              <a:round/>
            </a:ln>
          </a:insideV>
        </a:tcBdr>
        <a:fill>
          <a:solidFill>
            <a:srgbClr val="1D1B10">
              <a:alpha val="20000"/>
            </a:srgbClr>
          </a:solidFill>
        </a:fill>
      </a:tcStyle>
    </a:wholeTbl>
    <a:band2H>
      <a:tcTxStyle b="def" i="def"/>
      <a:tcStyle>
        <a:tcBdr/>
        <a:fill>
          <a:solidFill>
            <a:srgbClr val="FFFFFF"/>
          </a:solidFill>
        </a:fill>
      </a:tcStyle>
    </a:band2H>
    <a:firstCol>
      <a:tcTxStyle b="on" i="off">
        <a:font>
          <a:latin typeface="Arial"/>
          <a:ea typeface="Arial"/>
          <a:cs typeface="Arial"/>
        </a:font>
        <a:srgbClr val="1D1B10"/>
      </a:tcTxStyle>
      <a:tcStyle>
        <a:tcBdr>
          <a:left>
            <a:ln w="12700" cap="flat">
              <a:solidFill>
                <a:srgbClr val="1D1B10"/>
              </a:solidFill>
              <a:prstDash val="solid"/>
              <a:round/>
            </a:ln>
          </a:left>
          <a:right>
            <a:ln w="12700" cap="flat">
              <a:solidFill>
                <a:srgbClr val="1D1B10"/>
              </a:solidFill>
              <a:prstDash val="solid"/>
              <a:round/>
            </a:ln>
          </a:right>
          <a:top>
            <a:ln w="12700" cap="flat">
              <a:solidFill>
                <a:srgbClr val="1D1B10"/>
              </a:solidFill>
              <a:prstDash val="solid"/>
              <a:round/>
            </a:ln>
          </a:top>
          <a:bottom>
            <a:ln w="12700" cap="flat">
              <a:solidFill>
                <a:srgbClr val="1D1B10"/>
              </a:solidFill>
              <a:prstDash val="solid"/>
              <a:round/>
            </a:ln>
          </a:bottom>
          <a:insideH>
            <a:ln w="12700" cap="flat">
              <a:solidFill>
                <a:srgbClr val="1D1B10"/>
              </a:solidFill>
              <a:prstDash val="solid"/>
              <a:round/>
            </a:ln>
          </a:insideH>
          <a:insideV>
            <a:ln w="12700" cap="flat">
              <a:solidFill>
                <a:srgbClr val="1D1B10"/>
              </a:solidFill>
              <a:prstDash val="solid"/>
              <a:round/>
            </a:ln>
          </a:insideV>
        </a:tcBdr>
        <a:fill>
          <a:solidFill>
            <a:srgbClr val="1D1B10">
              <a:alpha val="20000"/>
            </a:srgbClr>
          </a:solidFill>
        </a:fill>
      </a:tcStyle>
    </a:firstCol>
    <a:lastRow>
      <a:tcTxStyle b="on" i="off">
        <a:font>
          <a:latin typeface="Arial"/>
          <a:ea typeface="Arial"/>
          <a:cs typeface="Arial"/>
        </a:font>
        <a:srgbClr val="1D1B10"/>
      </a:tcTxStyle>
      <a:tcStyle>
        <a:tcBdr>
          <a:left>
            <a:ln w="12700" cap="flat">
              <a:solidFill>
                <a:srgbClr val="1D1B10"/>
              </a:solidFill>
              <a:prstDash val="solid"/>
              <a:round/>
            </a:ln>
          </a:left>
          <a:right>
            <a:ln w="12700" cap="flat">
              <a:solidFill>
                <a:srgbClr val="1D1B10"/>
              </a:solidFill>
              <a:prstDash val="solid"/>
              <a:round/>
            </a:ln>
          </a:right>
          <a:top>
            <a:ln w="50800" cap="flat">
              <a:solidFill>
                <a:srgbClr val="1D1B10"/>
              </a:solidFill>
              <a:prstDash val="solid"/>
              <a:round/>
            </a:ln>
          </a:top>
          <a:bottom>
            <a:ln w="12700" cap="flat">
              <a:solidFill>
                <a:srgbClr val="1D1B10"/>
              </a:solidFill>
              <a:prstDash val="solid"/>
              <a:round/>
            </a:ln>
          </a:bottom>
          <a:insideH>
            <a:ln w="12700" cap="flat">
              <a:solidFill>
                <a:srgbClr val="1D1B10"/>
              </a:solidFill>
              <a:prstDash val="solid"/>
              <a:round/>
            </a:ln>
          </a:insideH>
          <a:insideV>
            <a:ln w="12700" cap="flat">
              <a:solidFill>
                <a:srgbClr val="1D1B10"/>
              </a:solidFill>
              <a:prstDash val="solid"/>
              <a:round/>
            </a:ln>
          </a:insideV>
        </a:tcBdr>
        <a:fill>
          <a:noFill/>
        </a:fill>
      </a:tcStyle>
    </a:lastRow>
    <a:firstRow>
      <a:tcTxStyle b="on" i="off">
        <a:font>
          <a:latin typeface="Arial"/>
          <a:ea typeface="Arial"/>
          <a:cs typeface="Arial"/>
        </a:font>
        <a:srgbClr val="1D1B10"/>
      </a:tcTxStyle>
      <a:tcStyle>
        <a:tcBdr>
          <a:left>
            <a:ln w="12700" cap="flat">
              <a:solidFill>
                <a:srgbClr val="1D1B10"/>
              </a:solidFill>
              <a:prstDash val="solid"/>
              <a:round/>
            </a:ln>
          </a:left>
          <a:right>
            <a:ln w="12700" cap="flat">
              <a:solidFill>
                <a:srgbClr val="1D1B10"/>
              </a:solidFill>
              <a:prstDash val="solid"/>
              <a:round/>
            </a:ln>
          </a:right>
          <a:top>
            <a:ln w="12700" cap="flat">
              <a:solidFill>
                <a:srgbClr val="1D1B10"/>
              </a:solidFill>
              <a:prstDash val="solid"/>
              <a:round/>
            </a:ln>
          </a:top>
          <a:bottom>
            <a:ln w="25400" cap="flat">
              <a:solidFill>
                <a:srgbClr val="1D1B10"/>
              </a:solidFill>
              <a:prstDash val="solid"/>
              <a:round/>
            </a:ln>
          </a:bottom>
          <a:insideH>
            <a:ln w="12700" cap="flat">
              <a:solidFill>
                <a:srgbClr val="1D1B10"/>
              </a:solidFill>
              <a:prstDash val="solid"/>
              <a:round/>
            </a:ln>
          </a:insideH>
          <a:insideV>
            <a:ln w="12700" cap="flat">
              <a:solidFill>
                <a:srgbClr val="1D1B1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p:nvPr>
            <p:ph type="sldImg"/>
          </p:nvPr>
        </p:nvSpPr>
        <p:spPr>
          <a:xfrm>
            <a:off x="1143000" y="685800"/>
            <a:ext cx="4572000" cy="3429000"/>
          </a:xfrm>
          <a:prstGeom prst="rect">
            <a:avLst/>
          </a:prstGeom>
        </p:spPr>
        <p:txBody>
          <a:bodyPr/>
          <a:lstStyle/>
          <a:p>
            <a:pPr/>
          </a:p>
        </p:txBody>
      </p:sp>
      <p:sp>
        <p:nvSpPr>
          <p:cNvPr id="173" name="Shape 17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Calibri"/>
      </a:defRPr>
    </a:lvl1pPr>
    <a:lvl2pPr indent="228600" latinLnBrk="0">
      <a:spcBef>
        <a:spcPts val="400"/>
      </a:spcBef>
      <a:defRPr sz="1200">
        <a:latin typeface="+mn-lt"/>
        <a:ea typeface="+mn-ea"/>
        <a:cs typeface="+mn-cs"/>
        <a:sym typeface="Calibri"/>
      </a:defRPr>
    </a:lvl2pPr>
    <a:lvl3pPr indent="457200" latinLnBrk="0">
      <a:spcBef>
        <a:spcPts val="400"/>
      </a:spcBef>
      <a:defRPr sz="1200">
        <a:latin typeface="+mn-lt"/>
        <a:ea typeface="+mn-ea"/>
        <a:cs typeface="+mn-cs"/>
        <a:sym typeface="Calibri"/>
      </a:defRPr>
    </a:lvl3pPr>
    <a:lvl4pPr indent="685800" latinLnBrk="0">
      <a:spcBef>
        <a:spcPts val="400"/>
      </a:spcBef>
      <a:defRPr sz="1200">
        <a:latin typeface="+mn-lt"/>
        <a:ea typeface="+mn-ea"/>
        <a:cs typeface="+mn-cs"/>
        <a:sym typeface="Calibri"/>
      </a:defRPr>
    </a:lvl4pPr>
    <a:lvl5pPr indent="914400" latinLnBrk="0">
      <a:spcBef>
        <a:spcPts val="400"/>
      </a:spcBef>
      <a:defRPr sz="1200">
        <a:latin typeface="+mn-lt"/>
        <a:ea typeface="+mn-ea"/>
        <a:cs typeface="+mn-cs"/>
        <a:sym typeface="Calibri"/>
      </a:defRPr>
    </a:lvl5pPr>
    <a:lvl6pPr indent="1143000" latinLnBrk="0">
      <a:spcBef>
        <a:spcPts val="400"/>
      </a:spcBef>
      <a:defRPr sz="1200">
        <a:latin typeface="+mn-lt"/>
        <a:ea typeface="+mn-ea"/>
        <a:cs typeface="+mn-cs"/>
        <a:sym typeface="Calibri"/>
      </a:defRPr>
    </a:lvl6pPr>
    <a:lvl7pPr indent="1371600" latinLnBrk="0">
      <a:spcBef>
        <a:spcPts val="400"/>
      </a:spcBef>
      <a:defRPr sz="1200">
        <a:latin typeface="+mn-lt"/>
        <a:ea typeface="+mn-ea"/>
        <a:cs typeface="+mn-cs"/>
        <a:sym typeface="Calibri"/>
      </a:defRPr>
    </a:lvl7pPr>
    <a:lvl8pPr indent="1600200" latinLnBrk="0">
      <a:spcBef>
        <a:spcPts val="400"/>
      </a:spcBef>
      <a:defRPr sz="1200">
        <a:latin typeface="+mn-lt"/>
        <a:ea typeface="+mn-ea"/>
        <a:cs typeface="+mn-cs"/>
        <a:sym typeface="Calibri"/>
      </a:defRPr>
    </a:lvl8pPr>
    <a:lvl9pPr indent="1828800" latinLnBrk="0">
      <a:spcBef>
        <a:spcPts val="400"/>
      </a:spcBef>
      <a:defRPr sz="1200">
        <a:latin typeface="+mn-lt"/>
        <a:ea typeface="+mn-ea"/>
        <a:cs typeface="+mn-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1.png"/><Relationship Id="rId4" Type="http://schemas.openxmlformats.org/officeDocument/2006/relationships/image" Target="../media/image2.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Slide 1">
    <p:spTree>
      <p:nvGrpSpPr>
        <p:cNvPr id="1" name=""/>
        <p:cNvGrpSpPr/>
        <p:nvPr/>
      </p:nvGrpSpPr>
      <p:grpSpPr>
        <a:xfrm>
          <a:off x="0" y="0"/>
          <a:ext cx="0" cy="0"/>
          <a:chOff x="0" y="0"/>
          <a:chExt cx="0" cy="0"/>
        </a:xfrm>
      </p:grpSpPr>
      <p:pic>
        <p:nvPicPr>
          <p:cNvPr id="15" name="image2.jpg" descr="cover-wallerpaper"/>
          <p:cNvPicPr>
            <a:picLocks noChangeAspect="1"/>
          </p:cNvPicPr>
          <p:nvPr/>
        </p:nvPicPr>
        <p:blipFill>
          <a:blip r:embed="rId2">
            <a:extLst/>
          </a:blip>
          <a:stretch>
            <a:fillRect/>
          </a:stretch>
        </p:blipFill>
        <p:spPr>
          <a:xfrm>
            <a:off x="0" y="0"/>
            <a:ext cx="12192000" cy="4248150"/>
          </a:xfrm>
          <a:prstGeom prst="rect">
            <a:avLst/>
          </a:prstGeom>
          <a:ln w="12700">
            <a:miter lim="400000"/>
          </a:ln>
        </p:spPr>
      </p:pic>
      <p:pic>
        <p:nvPicPr>
          <p:cNvPr id="16" name="image3.png" descr="blue-tri-color-logo"/>
          <p:cNvPicPr>
            <a:picLocks noChangeAspect="1"/>
          </p:cNvPicPr>
          <p:nvPr/>
        </p:nvPicPr>
        <p:blipFill>
          <a:blip r:embed="rId3">
            <a:extLst/>
          </a:blip>
          <a:stretch>
            <a:fillRect/>
          </a:stretch>
        </p:blipFill>
        <p:spPr>
          <a:xfrm>
            <a:off x="10972800" y="6354765"/>
            <a:ext cx="840318" cy="255588"/>
          </a:xfrm>
          <a:prstGeom prst="rect">
            <a:avLst/>
          </a:prstGeom>
          <a:ln w="12700">
            <a:miter lim="400000"/>
          </a:ln>
        </p:spPr>
      </p:pic>
      <p:sp>
        <p:nvSpPr>
          <p:cNvPr id="17" name="Shape 17"/>
          <p:cNvSpPr/>
          <p:nvPr>
            <p:ph type="body" sz="quarter" idx="1"/>
          </p:nvPr>
        </p:nvSpPr>
        <p:spPr>
          <a:xfrm>
            <a:off x="451104" y="3703320"/>
            <a:ext cx="11338560" cy="338329"/>
          </a:xfrm>
          <a:prstGeom prst="rect">
            <a:avLst/>
          </a:prstGeom>
        </p:spPr>
        <p:txBody>
          <a:bodyPr anchor="b"/>
          <a:lstStyle>
            <a:lvl1pPr marL="0" indent="0">
              <a:spcBef>
                <a:spcPts val="1300"/>
              </a:spcBef>
              <a:buSzTx/>
              <a:buFontTx/>
              <a:buNone/>
              <a:defRPr sz="2200">
                <a:solidFill>
                  <a:srgbClr val="003F69"/>
                </a:solidFill>
              </a:defRPr>
            </a:lvl1pPr>
            <a:lvl2pPr marL="708659" indent="-251459">
              <a:spcBef>
                <a:spcPts val="1300"/>
              </a:spcBef>
              <a:buFontTx/>
              <a:defRPr sz="2200">
                <a:solidFill>
                  <a:srgbClr val="003F69"/>
                </a:solidFill>
              </a:defRPr>
            </a:lvl2pPr>
            <a:lvl3pPr marL="1156692" indent="-242292">
              <a:spcBef>
                <a:spcPts val="1300"/>
              </a:spcBef>
              <a:buFontTx/>
              <a:defRPr sz="2200">
                <a:solidFill>
                  <a:srgbClr val="003F69"/>
                </a:solidFill>
              </a:defRPr>
            </a:lvl3pPr>
            <a:lvl4pPr marL="1613892" indent="-242292">
              <a:spcBef>
                <a:spcPts val="1300"/>
              </a:spcBef>
              <a:buFontTx/>
              <a:defRPr sz="2200">
                <a:solidFill>
                  <a:srgbClr val="003F69"/>
                </a:solidFill>
              </a:defRPr>
            </a:lvl4pPr>
            <a:lvl5pPr marL="0" indent="1828800">
              <a:spcBef>
                <a:spcPts val="1300"/>
              </a:spcBef>
              <a:buSzTx/>
              <a:buFontTx/>
              <a:buNone/>
              <a:defRPr sz="2200">
                <a:solidFill>
                  <a:srgbClr val="003F69"/>
                </a:solidFill>
              </a:defRPr>
            </a:lvl5pPr>
          </a:lstStyle>
          <a:p>
            <a:pPr/>
            <a:r>
              <a:t>Body Level One</a:t>
            </a:r>
          </a:p>
          <a:p>
            <a:pPr lvl="1"/>
            <a:r>
              <a:t>Body Level Two</a:t>
            </a:r>
          </a:p>
          <a:p>
            <a:pPr lvl="2"/>
            <a:r>
              <a:t>Body Level Three</a:t>
            </a:r>
          </a:p>
          <a:p>
            <a:pPr lvl="3"/>
            <a:r>
              <a:t>Body Level Four</a:t>
            </a:r>
          </a:p>
          <a:p>
            <a:pPr lvl="4"/>
            <a:r>
              <a:t>Body Level Five</a:t>
            </a:r>
          </a:p>
        </p:txBody>
      </p:sp>
      <p:sp>
        <p:nvSpPr>
          <p:cNvPr id="18" name="Shape 18"/>
          <p:cNvSpPr/>
          <p:nvPr>
            <p:ph type="body" sz="quarter" idx="13"/>
          </p:nvPr>
        </p:nvSpPr>
        <p:spPr>
          <a:xfrm>
            <a:off x="487680" y="5120640"/>
            <a:ext cx="11338560" cy="365761"/>
          </a:xfrm>
          <a:prstGeom prst="rect">
            <a:avLst/>
          </a:prstGeom>
        </p:spPr>
        <p:txBody>
          <a:bodyPr/>
          <a:lstStyle/>
          <a:p>
            <a:pPr marL="0" indent="0">
              <a:spcBef>
                <a:spcPts val="0"/>
              </a:spcBef>
              <a:buSzTx/>
              <a:buFontTx/>
              <a:buNone/>
              <a:defRPr sz="1200"/>
            </a:pPr>
          </a:p>
        </p:txBody>
      </p:sp>
      <p:sp>
        <p:nvSpPr>
          <p:cNvPr id="19" name="Shape 19"/>
          <p:cNvSpPr/>
          <p:nvPr>
            <p:ph type="title"/>
          </p:nvPr>
        </p:nvSpPr>
        <p:spPr>
          <a:xfrm>
            <a:off x="451104" y="3007923"/>
            <a:ext cx="11338560" cy="677109"/>
          </a:xfrm>
          <a:prstGeom prst="rect">
            <a:avLst/>
          </a:prstGeom>
        </p:spPr>
        <p:txBody>
          <a:bodyPr anchor="b"/>
          <a:lstStyle>
            <a:lvl1pPr>
              <a:defRPr sz="4800">
                <a:solidFill>
                  <a:schemeClr val="accent3"/>
                </a:solidFill>
              </a:defRPr>
            </a:lvl1pPr>
          </a:lstStyle>
          <a:p>
            <a:pPr/>
            <a:r>
              <a:t>Title Text</a:t>
            </a:r>
          </a:p>
        </p:txBody>
      </p:sp>
      <p:pic>
        <p:nvPicPr>
          <p:cNvPr id="20" name="image4.png"/>
          <p:cNvPicPr>
            <a:picLocks noChangeAspect="1"/>
          </p:cNvPicPr>
          <p:nvPr/>
        </p:nvPicPr>
        <p:blipFill>
          <a:blip r:embed="rId4">
            <a:extLst/>
          </a:blip>
          <a:stretch>
            <a:fillRect/>
          </a:stretch>
        </p:blipFill>
        <p:spPr>
          <a:xfrm>
            <a:off x="487680" y="6514100"/>
            <a:ext cx="2554117" cy="125435"/>
          </a:xfrm>
          <a:prstGeom prst="rect">
            <a:avLst/>
          </a:prstGeom>
          <a:ln w="12700">
            <a:miter lim="400000"/>
          </a:ln>
        </p:spPr>
      </p:pic>
      <p:sp>
        <p:nvSpPr>
          <p:cNvPr id="21" name="Shape 21"/>
          <p:cNvSpPr/>
          <p:nvPr>
            <p:ph type="sldNum" sz="quarter" idx="2"/>
          </p:nvPr>
        </p:nvSpPr>
        <p:spPr>
          <a:xfrm>
            <a:off x="5892800" y="6172200"/>
            <a:ext cx="2844800" cy="368301"/>
          </a:xfrm>
          <a:prstGeom prst="rect">
            <a:avLst/>
          </a:prstGeom>
        </p:spPr>
        <p:txBody>
          <a:bodyPr lIns="45719" tIns="45719" rIns="45719" bIns="45719" anchor="ctr"/>
          <a:lstStyle>
            <a:lvl1pPr algn="r">
              <a:defRPr sz="1200">
                <a:solidFill>
                  <a:srgbClr val="1D1B1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IBM Design 16x9: Title &amp; Bullets">
    <p:spTree>
      <p:nvGrpSpPr>
        <p:cNvPr id="1" name=""/>
        <p:cNvGrpSpPr/>
        <p:nvPr/>
      </p:nvGrpSpPr>
      <p:grpSpPr>
        <a:xfrm>
          <a:off x="0" y="0"/>
          <a:ext cx="0" cy="0"/>
          <a:chOff x="0" y="0"/>
          <a:chExt cx="0" cy="0"/>
        </a:xfrm>
      </p:grpSpPr>
      <p:sp>
        <p:nvSpPr>
          <p:cNvPr id="116" name="Shape 116"/>
          <p:cNvSpPr/>
          <p:nvPr/>
        </p:nvSpPr>
        <p:spPr>
          <a:xfrm>
            <a:off x="483612" y="212344"/>
            <a:ext cx="11089265" cy="1"/>
          </a:xfrm>
          <a:prstGeom prst="line">
            <a:avLst/>
          </a:prstGeom>
          <a:ln w="38100">
            <a:solidFill>
              <a:srgbClr val="424242"/>
            </a:solidFill>
          </a:ln>
        </p:spPr>
        <p:txBody>
          <a:bodyPr lIns="45719" rIns="45719"/>
          <a:lstStyle/>
          <a:p>
            <a:pPr/>
          </a:p>
        </p:txBody>
      </p:sp>
      <p:sp>
        <p:nvSpPr>
          <p:cNvPr id="117" name="Shape 117"/>
          <p:cNvSpPr/>
          <p:nvPr>
            <p:ph type="title"/>
          </p:nvPr>
        </p:nvSpPr>
        <p:spPr>
          <a:xfrm>
            <a:off x="476250" y="294456"/>
            <a:ext cx="11074400" cy="882651"/>
          </a:xfrm>
          <a:prstGeom prst="rect">
            <a:avLst/>
          </a:prstGeom>
        </p:spPr>
        <p:txBody>
          <a:bodyPr lIns="25400" tIns="25400" rIns="25400" bIns="25400"/>
          <a:lstStyle>
            <a:lvl1pPr defTabSz="641350">
              <a:lnSpc>
                <a:spcPct val="80000"/>
              </a:lnSpc>
              <a:defRPr spc="-64" sz="3200"/>
            </a:lvl1pPr>
          </a:lstStyle>
          <a:p>
            <a:pPr/>
            <a:r>
              <a:t>Title Text</a:t>
            </a:r>
          </a:p>
        </p:txBody>
      </p:sp>
      <p:sp>
        <p:nvSpPr>
          <p:cNvPr id="118" name="Shape 118"/>
          <p:cNvSpPr/>
          <p:nvPr>
            <p:ph type="body" idx="1"/>
          </p:nvPr>
        </p:nvSpPr>
        <p:spPr>
          <a:xfrm>
            <a:off x="501650" y="1609129"/>
            <a:ext cx="11074400" cy="4819653"/>
          </a:xfrm>
          <a:prstGeom prst="rect">
            <a:avLst/>
          </a:prstGeom>
        </p:spPr>
        <p:txBody>
          <a:bodyPr/>
          <a:lstStyle>
            <a:lvl1pPr marL="158750" indent="-158750" defTabSz="641350">
              <a:spcBef>
                <a:spcPts val="1200"/>
              </a:spcBef>
              <a:buClr>
                <a:srgbClr val="E68A35"/>
              </a:buClr>
              <a:buSzPct val="80000"/>
              <a:buFontTx/>
              <a:buChar char="§"/>
              <a:defRPr b="1" spc="-52" sz="2600"/>
            </a:lvl1pPr>
            <a:lvl2pPr marL="388055" indent="-229305" defTabSz="641350">
              <a:spcBef>
                <a:spcPts val="1200"/>
              </a:spcBef>
              <a:buClr>
                <a:srgbClr val="E68A35"/>
              </a:buClr>
              <a:buSzPct val="90000"/>
              <a:buFontTx/>
              <a:defRPr b="1" spc="-52" sz="2600"/>
            </a:lvl2pPr>
            <a:lvl3pPr marL="661458" indent="-343958" defTabSz="641350">
              <a:spcBef>
                <a:spcPts val="1200"/>
              </a:spcBef>
              <a:buClr>
                <a:srgbClr val="E68A35"/>
              </a:buClr>
              <a:buSzPct val="90000"/>
              <a:buFontTx/>
              <a:buChar char="-"/>
              <a:defRPr b="1" spc="-52" sz="2600"/>
            </a:lvl3pPr>
            <a:lvl4pPr marL="934861" indent="-458611" defTabSz="641350">
              <a:spcBef>
                <a:spcPts val="1200"/>
              </a:spcBef>
              <a:buClr>
                <a:srgbClr val="E68A35"/>
              </a:buClr>
              <a:buFontTx/>
              <a:buChar char="-"/>
              <a:defRPr b="1" spc="-52" sz="2600"/>
            </a:lvl4pPr>
            <a:lvl5pPr marL="1001888" indent="-366888" defTabSz="641350">
              <a:spcBef>
                <a:spcPts val="1200"/>
              </a:spcBef>
              <a:buClr>
                <a:srgbClr val="E68A35"/>
              </a:buClr>
              <a:buFontTx/>
              <a:buChar char="-"/>
              <a:defRPr b="1" spc="-52" sz="2600"/>
            </a:lvl5pPr>
          </a:lstStyle>
          <a:p>
            <a:pPr/>
            <a:r>
              <a:t>Body Level One</a:t>
            </a:r>
          </a:p>
          <a:p>
            <a:pPr lvl="1"/>
            <a:r>
              <a:t>Body Level Two</a:t>
            </a:r>
          </a:p>
          <a:p>
            <a:pPr lvl="2"/>
            <a:r>
              <a:t>Body Level Three</a:t>
            </a:r>
          </a:p>
          <a:p>
            <a:pPr lvl="3"/>
            <a:r>
              <a:t>Body Level Four</a:t>
            </a:r>
          </a:p>
          <a:p>
            <a:pPr lvl="4"/>
            <a:r>
              <a:t>Body Level Five</a:t>
            </a:r>
          </a:p>
        </p:txBody>
      </p:sp>
      <p:sp>
        <p:nvSpPr>
          <p:cNvPr id="119" name="Shape 119"/>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120" name="Shape 120"/>
          <p:cNvSpPr/>
          <p:nvPr>
            <p:ph type="sldNum" sz="quarter" idx="2"/>
          </p:nvPr>
        </p:nvSpPr>
        <p:spPr>
          <a:prstGeom prst="rect">
            <a:avLst/>
          </a:prstGeom>
        </p:spPr>
        <p:txBody>
          <a:bodyPr/>
          <a:lstStyle/>
          <a:p>
            <a:pPr/>
            <a:fld id="{86CB4B4D-7CA3-9044-876B-883B54F8677D}" type="slidenum"/>
          </a:p>
        </p:txBody>
      </p:sp>
      <p:sp>
        <p:nvSpPr>
          <p:cNvPr id="121" name="Shape 121"/>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1_Title Only">
    <p:spTree>
      <p:nvGrpSpPr>
        <p:cNvPr id="1" name=""/>
        <p:cNvGrpSpPr/>
        <p:nvPr/>
      </p:nvGrpSpPr>
      <p:grpSpPr>
        <a:xfrm>
          <a:off x="0" y="0"/>
          <a:ext cx="0" cy="0"/>
          <a:chOff x="0" y="0"/>
          <a:chExt cx="0" cy="0"/>
        </a:xfrm>
      </p:grpSpPr>
      <p:pic>
        <p:nvPicPr>
          <p:cNvPr id="128" name="image8.jpg" descr="Powerpoint template-04.png"/>
          <p:cNvPicPr>
            <a:picLocks noChangeAspect="1"/>
          </p:cNvPicPr>
          <p:nvPr/>
        </p:nvPicPr>
        <p:blipFill>
          <a:blip r:embed="rId2">
            <a:extLst/>
          </a:blip>
          <a:srcRect l="83063" t="5682" r="3295" b="85152"/>
          <a:stretch>
            <a:fillRect/>
          </a:stretch>
        </p:blipFill>
        <p:spPr>
          <a:xfrm>
            <a:off x="10936288" y="182562"/>
            <a:ext cx="1095376" cy="414339"/>
          </a:xfrm>
          <a:prstGeom prst="rect">
            <a:avLst/>
          </a:prstGeom>
          <a:ln w="12700">
            <a:miter lim="400000"/>
          </a:ln>
        </p:spPr>
      </p:pic>
      <p:sp>
        <p:nvSpPr>
          <p:cNvPr id="129" name="Shape 129"/>
          <p:cNvSpPr/>
          <p:nvPr/>
        </p:nvSpPr>
        <p:spPr>
          <a:xfrm>
            <a:off x="-12700" y="6643688"/>
            <a:ext cx="12198350" cy="209551"/>
          </a:xfrm>
          <a:prstGeom prst="rect">
            <a:avLst/>
          </a:prstGeom>
          <a:solidFill>
            <a:srgbClr val="00B0F0"/>
          </a:solidFill>
          <a:ln>
            <a:solidFill>
              <a:srgbClr val="00B0F0"/>
            </a:solidFill>
          </a:ln>
        </p:spPr>
        <p:txBody>
          <a:bodyPr lIns="45719" rIns="45719"/>
          <a:lstStyle/>
          <a:p>
            <a:pPr>
              <a:lnSpc>
                <a:spcPct val="90000"/>
              </a:lnSpc>
              <a:defRPr sz="2200">
                <a:solidFill>
                  <a:srgbClr val="0000FF"/>
                </a:solidFill>
                <a:latin typeface="Tahoma"/>
                <a:ea typeface="Tahoma"/>
                <a:cs typeface="Tahoma"/>
                <a:sym typeface="Tahoma"/>
              </a:defRPr>
            </a:pPr>
          </a:p>
        </p:txBody>
      </p:sp>
      <p:sp>
        <p:nvSpPr>
          <p:cNvPr id="130" name="Shape 130"/>
          <p:cNvSpPr/>
          <p:nvPr>
            <p:ph type="sldNum" sz="quarter" idx="2"/>
          </p:nvPr>
        </p:nvSpPr>
        <p:spPr>
          <a:xfrm>
            <a:off x="11660188" y="6667500"/>
            <a:ext cx="215703" cy="219076"/>
          </a:xfrm>
          <a:prstGeom prst="rect">
            <a:avLst/>
          </a:prstGeom>
        </p:spPr>
        <p:txBody>
          <a:bodyPr lIns="46037" tIns="46037" rIns="46037" bIns="46037"/>
          <a:lstStyle>
            <a:lvl1pPr>
              <a:defRPr sz="800">
                <a:solidFill>
                  <a:srgbClr val="FFFFFF"/>
                </a:solidFill>
              </a:defRPr>
            </a:lvl1pPr>
          </a:lstStyle>
          <a:p>
            <a:pPr/>
            <a:fld id="{86CB4B4D-7CA3-9044-876B-883B54F8677D}" type="slidenum"/>
          </a:p>
        </p:txBody>
      </p:sp>
      <p:sp>
        <p:nvSpPr>
          <p:cNvPr id="131" name="Shape 131"/>
          <p:cNvSpPr/>
          <p:nvPr/>
        </p:nvSpPr>
        <p:spPr>
          <a:xfrm>
            <a:off x="249238" y="6472237"/>
            <a:ext cx="2430462" cy="1524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90000"/>
              </a:lnSpc>
              <a:defRPr b="1" sz="1000">
                <a:solidFill>
                  <a:srgbClr val="948A54"/>
                </a:solidFill>
                <a:latin typeface="Tahoma"/>
                <a:ea typeface="Tahoma"/>
                <a:cs typeface="Tahoma"/>
                <a:sym typeface="Tahoma"/>
              </a:defRPr>
            </a:lvl1pPr>
          </a:lstStyle>
          <a:p>
            <a:pPr/>
            <a:r>
              <a:t>IBM Sales &amp; Distribution</a:t>
            </a:r>
          </a:p>
        </p:txBody>
      </p:sp>
      <p:sp>
        <p:nvSpPr>
          <p:cNvPr id="132" name="Shape 132"/>
          <p:cNvSpPr/>
          <p:nvPr/>
        </p:nvSpPr>
        <p:spPr>
          <a:xfrm>
            <a:off x="114299" y="6650038"/>
            <a:ext cx="11917365"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defRPr b="1" sz="800">
                <a:solidFill>
                  <a:srgbClr val="FFFFFF"/>
                </a:solidFill>
                <a:latin typeface="Tahoma"/>
                <a:ea typeface="Tahoma"/>
                <a:cs typeface="Tahoma"/>
                <a:sym typeface="Tahoma"/>
              </a:defRPr>
            </a:lvl1pPr>
          </a:lstStyle>
          <a:p>
            <a:pPr/>
            <a:r>
              <a:t>IBM® Corporation  2016                                                                                                                                                    IBM Internal Use Only</a:t>
            </a:r>
          </a:p>
        </p:txBody>
      </p:sp>
      <p:sp>
        <p:nvSpPr>
          <p:cNvPr id="133" name="Shape 133"/>
          <p:cNvSpPr/>
          <p:nvPr>
            <p:ph type="title"/>
          </p:nvPr>
        </p:nvSpPr>
        <p:spPr>
          <a:xfrm>
            <a:off x="354420" y="182564"/>
            <a:ext cx="10582397" cy="414338"/>
          </a:xfrm>
          <a:prstGeom prst="rect">
            <a:avLst/>
          </a:prstGeom>
        </p:spPr>
        <p:txBody>
          <a:bodyPr/>
          <a:lstStyle/>
          <a:p>
            <a:pPr/>
            <a:r>
              <a:t>Title Text</a:t>
            </a:r>
          </a:p>
        </p:txBody>
      </p:sp>
      <p:sp>
        <p:nvSpPr>
          <p:cNvPr id="134" name="Shape 134"/>
          <p:cNvSpPr/>
          <p:nvPr>
            <p:ph type="body" sz="half" idx="1"/>
          </p:nvPr>
        </p:nvSpPr>
        <p:spPr>
          <a:xfrm>
            <a:off x="609600" y="981075"/>
            <a:ext cx="5376334" cy="5040314"/>
          </a:xfrm>
          <a:prstGeom prst="rect">
            <a:avLst/>
          </a:prstGeom>
        </p:spPr>
        <p:txBody>
          <a:bodyPr/>
          <a:lstStyle>
            <a:lvl2pPr marL="711200" indent="-254000"/>
            <a:lvl4pPr marL="1623332" indent="-251732"/>
            <a:lvl5pPr marL="2080532" indent="-251732"/>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Title Only">
    <p:spTree>
      <p:nvGrpSpPr>
        <p:cNvPr id="1" name=""/>
        <p:cNvGrpSpPr/>
        <p:nvPr/>
      </p:nvGrpSpPr>
      <p:grpSpPr>
        <a:xfrm>
          <a:off x="0" y="0"/>
          <a:ext cx="0" cy="0"/>
          <a:chOff x="0" y="0"/>
          <a:chExt cx="0" cy="0"/>
        </a:xfrm>
      </p:grpSpPr>
      <p:pic>
        <p:nvPicPr>
          <p:cNvPr id="141" name="image8.jpg" descr="Powerpoint template-04.png"/>
          <p:cNvPicPr>
            <a:picLocks noChangeAspect="1"/>
          </p:cNvPicPr>
          <p:nvPr/>
        </p:nvPicPr>
        <p:blipFill>
          <a:blip r:embed="rId2">
            <a:extLst/>
          </a:blip>
          <a:srcRect l="83063" t="5682" r="3295" b="85152"/>
          <a:stretch>
            <a:fillRect/>
          </a:stretch>
        </p:blipFill>
        <p:spPr>
          <a:xfrm>
            <a:off x="10936817" y="182563"/>
            <a:ext cx="1094317" cy="414339"/>
          </a:xfrm>
          <a:prstGeom prst="rect">
            <a:avLst/>
          </a:prstGeom>
          <a:ln w="12700">
            <a:miter lim="400000"/>
          </a:ln>
        </p:spPr>
      </p:pic>
      <p:sp>
        <p:nvSpPr>
          <p:cNvPr id="142" name="Shape 142"/>
          <p:cNvSpPr/>
          <p:nvPr/>
        </p:nvSpPr>
        <p:spPr>
          <a:xfrm>
            <a:off x="-12701" y="6643688"/>
            <a:ext cx="12198353" cy="209551"/>
          </a:xfrm>
          <a:prstGeom prst="rect">
            <a:avLst/>
          </a:prstGeom>
          <a:solidFill>
            <a:srgbClr val="00B0F0"/>
          </a:solidFill>
          <a:ln>
            <a:solidFill>
              <a:srgbClr val="00B0F0"/>
            </a:solidFill>
          </a:ln>
        </p:spPr>
        <p:txBody>
          <a:bodyPr lIns="45719" rIns="45719"/>
          <a:lstStyle/>
          <a:p>
            <a:pPr>
              <a:lnSpc>
                <a:spcPct val="90000"/>
              </a:lnSpc>
              <a:defRPr sz="2200">
                <a:solidFill>
                  <a:srgbClr val="0000FF"/>
                </a:solidFill>
                <a:latin typeface="Tahoma"/>
                <a:ea typeface="Tahoma"/>
                <a:cs typeface="Tahoma"/>
                <a:sym typeface="Tahoma"/>
              </a:defRPr>
            </a:pPr>
          </a:p>
        </p:txBody>
      </p:sp>
      <p:sp>
        <p:nvSpPr>
          <p:cNvPr id="143" name="Shape 143"/>
          <p:cNvSpPr/>
          <p:nvPr>
            <p:ph type="sldNum" sz="quarter" idx="2"/>
          </p:nvPr>
        </p:nvSpPr>
        <p:spPr>
          <a:xfrm>
            <a:off x="11660717" y="6667500"/>
            <a:ext cx="215704" cy="219076"/>
          </a:xfrm>
          <a:prstGeom prst="rect">
            <a:avLst/>
          </a:prstGeom>
        </p:spPr>
        <p:txBody>
          <a:bodyPr lIns="46037" tIns="46037" rIns="46037" bIns="46037"/>
          <a:lstStyle>
            <a:lvl1pPr>
              <a:defRPr sz="800">
                <a:solidFill>
                  <a:srgbClr val="FFFFFF"/>
                </a:solidFill>
              </a:defRPr>
            </a:lvl1pPr>
          </a:lstStyle>
          <a:p>
            <a:pPr/>
            <a:fld id="{86CB4B4D-7CA3-9044-876B-883B54F8677D}" type="slidenum"/>
          </a:p>
        </p:txBody>
      </p:sp>
      <p:sp>
        <p:nvSpPr>
          <p:cNvPr id="144" name="Shape 144"/>
          <p:cNvSpPr/>
          <p:nvPr>
            <p:ph type="title"/>
          </p:nvPr>
        </p:nvSpPr>
        <p:spPr>
          <a:xfrm>
            <a:off x="354420" y="182564"/>
            <a:ext cx="10582397" cy="414338"/>
          </a:xfrm>
          <a:prstGeom prst="rect">
            <a:avLst/>
          </a:prstGeom>
        </p:spPr>
        <p:txBody>
          <a:bodyPr/>
          <a:lstStyle/>
          <a:p>
            <a:pPr/>
            <a:r>
              <a:t>Title Text</a:t>
            </a:r>
          </a:p>
        </p:txBody>
      </p:sp>
      <p:sp>
        <p:nvSpPr>
          <p:cNvPr id="145" name="Shape 145"/>
          <p:cNvSpPr/>
          <p:nvPr/>
        </p:nvSpPr>
        <p:spPr>
          <a:xfrm>
            <a:off x="249766" y="6472239"/>
            <a:ext cx="2429935" cy="1524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90000"/>
              </a:lnSpc>
              <a:defRPr b="1" sz="1000">
                <a:solidFill>
                  <a:srgbClr val="948A54"/>
                </a:solidFill>
                <a:latin typeface="Tahoma"/>
                <a:ea typeface="Tahoma"/>
                <a:cs typeface="Tahoma"/>
                <a:sym typeface="Tahoma"/>
              </a:defRPr>
            </a:lvl1pPr>
          </a:lstStyle>
          <a:p>
            <a:pPr/>
            <a:r>
              <a:t>IBM Sales &amp; Distribution</a:t>
            </a:r>
          </a:p>
        </p:txBody>
      </p:sp>
      <p:sp>
        <p:nvSpPr>
          <p:cNvPr id="146" name="Shape 146"/>
          <p:cNvSpPr/>
          <p:nvPr/>
        </p:nvSpPr>
        <p:spPr>
          <a:xfrm>
            <a:off x="114300" y="6650036"/>
            <a:ext cx="10020301"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defRPr b="1" sz="800">
                <a:solidFill>
                  <a:srgbClr val="FFFFFF"/>
                </a:solidFill>
                <a:latin typeface="Tahoma"/>
                <a:ea typeface="Tahoma"/>
                <a:cs typeface="Tahoma"/>
                <a:sym typeface="Tahoma"/>
              </a:defRPr>
            </a:lvl1pPr>
          </a:lstStyle>
          <a:p>
            <a:pPr/>
            <a:r>
              <a:t>IBM® Corporation  2016                                                                                                                                                         IBM Internal Use Only</a:t>
            </a:r>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IBM Design 16x9: Title Top">
    <p:spTree>
      <p:nvGrpSpPr>
        <p:cNvPr id="1" name=""/>
        <p:cNvGrpSpPr/>
        <p:nvPr/>
      </p:nvGrpSpPr>
      <p:grpSpPr>
        <a:xfrm>
          <a:off x="0" y="0"/>
          <a:ext cx="0" cy="0"/>
          <a:chOff x="0" y="0"/>
          <a:chExt cx="0" cy="0"/>
        </a:xfrm>
      </p:grpSpPr>
      <p:sp>
        <p:nvSpPr>
          <p:cNvPr id="153" name="Shape 153"/>
          <p:cNvSpPr/>
          <p:nvPr/>
        </p:nvSpPr>
        <p:spPr>
          <a:xfrm>
            <a:off x="483612" y="212344"/>
            <a:ext cx="11089265" cy="1"/>
          </a:xfrm>
          <a:prstGeom prst="line">
            <a:avLst/>
          </a:prstGeom>
          <a:ln w="38100">
            <a:solidFill>
              <a:srgbClr val="424242"/>
            </a:solidFill>
          </a:ln>
        </p:spPr>
        <p:txBody>
          <a:bodyPr lIns="45719" rIns="45719"/>
          <a:lstStyle/>
          <a:p>
            <a:pPr/>
          </a:p>
        </p:txBody>
      </p:sp>
      <p:sp>
        <p:nvSpPr>
          <p:cNvPr id="154" name="Shape 154"/>
          <p:cNvSpPr/>
          <p:nvPr>
            <p:ph type="title"/>
          </p:nvPr>
        </p:nvSpPr>
        <p:spPr>
          <a:xfrm>
            <a:off x="486668" y="323850"/>
            <a:ext cx="11087101" cy="882650"/>
          </a:xfrm>
          <a:prstGeom prst="rect">
            <a:avLst/>
          </a:prstGeom>
        </p:spPr>
        <p:txBody>
          <a:bodyPr lIns="50800" tIns="50800" rIns="50800" bIns="50800"/>
          <a:lstStyle>
            <a:lvl1pPr marR="27780" defTabSz="622300">
              <a:lnSpc>
                <a:spcPct val="80000"/>
              </a:lnSpc>
              <a:defRPr spc="-96" sz="3200"/>
            </a:lvl1pPr>
          </a:lstStyle>
          <a:p>
            <a:pPr/>
            <a:r>
              <a:t>Title Text</a:t>
            </a:r>
          </a:p>
        </p:txBody>
      </p:sp>
      <p:sp>
        <p:nvSpPr>
          <p:cNvPr id="155" name="Shape 155"/>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156" name="Shape 156"/>
          <p:cNvSpPr/>
          <p:nvPr>
            <p:ph type="sldNum" sz="quarter" idx="2"/>
          </p:nvPr>
        </p:nvSpPr>
        <p:spPr>
          <a:prstGeom prst="rect">
            <a:avLst/>
          </a:prstGeom>
        </p:spPr>
        <p:txBody>
          <a:bodyPr/>
          <a:lstStyle/>
          <a:p>
            <a:pPr/>
            <a:fld id="{86CB4B4D-7CA3-9044-876B-883B54F8677D}" type="slidenum"/>
          </a:p>
        </p:txBody>
      </p:sp>
      <p:sp>
        <p:nvSpPr>
          <p:cNvPr id="157" name="Shape 157"/>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64" name="Shape 164"/>
          <p:cNvSpPr/>
          <p:nvPr>
            <p:ph type="title"/>
          </p:nvPr>
        </p:nvSpPr>
        <p:spPr>
          <a:xfrm>
            <a:off x="365759" y="274638"/>
            <a:ext cx="11445242" cy="1143001"/>
          </a:xfrm>
          <a:prstGeom prst="rect">
            <a:avLst/>
          </a:prstGeom>
        </p:spPr>
        <p:txBody>
          <a:bodyPr/>
          <a:lstStyle/>
          <a:p>
            <a:pPr/>
            <a:r>
              <a:t>Title Text</a:t>
            </a:r>
          </a:p>
        </p:txBody>
      </p:sp>
      <p:sp>
        <p:nvSpPr>
          <p:cNvPr id="165" name="Shape 165"/>
          <p:cNvSpPr/>
          <p:nvPr>
            <p:ph type="body" idx="1"/>
          </p:nvPr>
        </p:nvSpPr>
        <p:spPr>
          <a:xfrm>
            <a:off x="365759" y="1600200"/>
            <a:ext cx="11445242" cy="452596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66" name="Shape 16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8" name="Shape 28"/>
          <p:cNvSpPr/>
          <p:nvPr>
            <p:ph type="title"/>
          </p:nvPr>
        </p:nvSpPr>
        <p:spPr>
          <a:prstGeom prst="rect">
            <a:avLst/>
          </a:prstGeom>
        </p:spPr>
        <p:txBody>
          <a:bodyPr/>
          <a:lstStyle/>
          <a:p>
            <a:pPr/>
            <a:r>
              <a:t>Title Text</a:t>
            </a:r>
          </a:p>
        </p:txBody>
      </p:sp>
      <p:sp>
        <p:nvSpPr>
          <p:cNvPr id="29" name="Shape 29"/>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 name="Shape 3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2_columns">
    <p:spTree>
      <p:nvGrpSpPr>
        <p:cNvPr id="1" name=""/>
        <p:cNvGrpSpPr/>
        <p:nvPr/>
      </p:nvGrpSpPr>
      <p:grpSpPr>
        <a:xfrm>
          <a:off x="0" y="0"/>
          <a:ext cx="0" cy="0"/>
          <a:chOff x="0" y="0"/>
          <a:chExt cx="0" cy="0"/>
        </a:xfrm>
      </p:grpSpPr>
      <p:sp>
        <p:nvSpPr>
          <p:cNvPr id="37" name="Shape 37"/>
          <p:cNvSpPr/>
          <p:nvPr>
            <p:ph type="body" sz="half" idx="1"/>
          </p:nvPr>
        </p:nvSpPr>
        <p:spPr>
          <a:xfrm>
            <a:off x="365759" y="1600200"/>
            <a:ext cx="5623561" cy="4525963"/>
          </a:xfrm>
          <a:prstGeom prst="rect">
            <a:avLst/>
          </a:prstGeom>
        </p:spPr>
        <p:txBody>
          <a:bodyPr/>
          <a:lstStyle>
            <a:lvl1pPr>
              <a:defRPr>
                <a:solidFill>
                  <a:srgbClr val="000000"/>
                </a:solidFill>
                <a:latin typeface="Arial"/>
                <a:ea typeface="Arial"/>
                <a:cs typeface="Arial"/>
                <a:sym typeface="Arial"/>
              </a:defRPr>
            </a:lvl1pPr>
            <a:lvl2pPr>
              <a:defRPr>
                <a:solidFill>
                  <a:srgbClr val="000000"/>
                </a:solidFill>
                <a:latin typeface="Arial"/>
                <a:ea typeface="Arial"/>
                <a:cs typeface="Arial"/>
                <a:sym typeface="Arial"/>
              </a:defRPr>
            </a:lvl2pPr>
            <a:lvl3pPr>
              <a:defRPr>
                <a:solidFill>
                  <a:srgbClr val="000000"/>
                </a:solidFill>
                <a:latin typeface="Arial"/>
                <a:ea typeface="Arial"/>
                <a:cs typeface="Arial"/>
                <a:sym typeface="Arial"/>
              </a:defRPr>
            </a:lvl3pPr>
            <a:lvl4pPr>
              <a:defRPr>
                <a:solidFill>
                  <a:srgbClr val="000000"/>
                </a:solidFill>
                <a:latin typeface="Arial"/>
                <a:ea typeface="Arial"/>
                <a:cs typeface="Arial"/>
                <a:sym typeface="Arial"/>
              </a:defRPr>
            </a:lvl4pPr>
            <a:lvl5pPr>
              <a:defRPr>
                <a:solidFill>
                  <a:srgbClr val="000000"/>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38" name="Shape 38"/>
          <p:cNvSpPr/>
          <p:nvPr>
            <p:ph type="title"/>
          </p:nvPr>
        </p:nvSpPr>
        <p:spPr>
          <a:xfrm>
            <a:off x="365759" y="274638"/>
            <a:ext cx="11445242" cy="575201"/>
          </a:xfrm>
          <a:prstGeom prst="rect">
            <a:avLst/>
          </a:prstGeom>
        </p:spPr>
        <p:txBody>
          <a:bodyPr/>
          <a:lstStyle/>
          <a:p>
            <a:pPr/>
            <a:r>
              <a:t>Title Text</a:t>
            </a:r>
          </a:p>
        </p:txBody>
      </p:sp>
      <p:sp>
        <p:nvSpPr>
          <p:cNvPr id="39" name="Shape 3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3_columns">
    <p:spTree>
      <p:nvGrpSpPr>
        <p:cNvPr id="1" name=""/>
        <p:cNvGrpSpPr/>
        <p:nvPr/>
      </p:nvGrpSpPr>
      <p:grpSpPr>
        <a:xfrm>
          <a:off x="0" y="0"/>
          <a:ext cx="0" cy="0"/>
          <a:chOff x="0" y="0"/>
          <a:chExt cx="0" cy="0"/>
        </a:xfrm>
      </p:grpSpPr>
      <p:sp>
        <p:nvSpPr>
          <p:cNvPr id="46" name="Shape 46"/>
          <p:cNvSpPr/>
          <p:nvPr>
            <p:ph type="title"/>
          </p:nvPr>
        </p:nvSpPr>
        <p:spPr>
          <a:xfrm>
            <a:off x="365759" y="274638"/>
            <a:ext cx="11445242" cy="1143001"/>
          </a:xfrm>
          <a:prstGeom prst="rect">
            <a:avLst/>
          </a:prstGeom>
        </p:spPr>
        <p:txBody>
          <a:bodyPr/>
          <a:lstStyle/>
          <a:p>
            <a:pPr/>
            <a:r>
              <a:t>Title Text</a:t>
            </a:r>
          </a:p>
        </p:txBody>
      </p:sp>
      <p:sp>
        <p:nvSpPr>
          <p:cNvPr id="47" name="Shape 47"/>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pic>
        <p:nvPicPr>
          <p:cNvPr id="48" name="image5.jpg" descr="IBM-logo-50-black"/>
          <p:cNvPicPr>
            <a:picLocks noChangeAspect="1"/>
          </p:cNvPicPr>
          <p:nvPr/>
        </p:nvPicPr>
        <p:blipFill>
          <a:blip r:embed="rId2">
            <a:extLst/>
          </a:blip>
          <a:stretch>
            <a:fillRect/>
          </a:stretch>
        </p:blipFill>
        <p:spPr>
          <a:xfrm>
            <a:off x="11814350" y="6169864"/>
            <a:ext cx="213784" cy="575202"/>
          </a:xfrm>
          <a:prstGeom prst="rect">
            <a:avLst/>
          </a:prstGeom>
          <a:ln w="12700">
            <a:miter lim="400000"/>
          </a:ln>
        </p:spPr>
      </p:pic>
      <p:sp>
        <p:nvSpPr>
          <p:cNvPr id="49" name="Shape 49"/>
          <p:cNvSpPr/>
          <p:nvPr>
            <p:ph type="body" sz="half" idx="1"/>
          </p:nvPr>
        </p:nvSpPr>
        <p:spPr>
          <a:xfrm>
            <a:off x="365759" y="1600200"/>
            <a:ext cx="3703322" cy="4525963"/>
          </a:xfrm>
          <a:prstGeom prst="rect">
            <a:avLst/>
          </a:prstGeom>
        </p:spPr>
        <p:txBody>
          <a:bodyPr/>
          <a:lstStyle>
            <a:lvl1pPr>
              <a:defRPr>
                <a:solidFill>
                  <a:srgbClr val="000000"/>
                </a:solidFill>
                <a:latin typeface="Arial"/>
                <a:ea typeface="Arial"/>
                <a:cs typeface="Arial"/>
                <a:sym typeface="Arial"/>
              </a:defRPr>
            </a:lvl1pPr>
            <a:lvl2pPr>
              <a:defRPr>
                <a:solidFill>
                  <a:srgbClr val="000000"/>
                </a:solidFill>
                <a:latin typeface="Arial"/>
                <a:ea typeface="Arial"/>
                <a:cs typeface="Arial"/>
                <a:sym typeface="Arial"/>
              </a:defRPr>
            </a:lvl2pPr>
            <a:lvl3pPr>
              <a:defRPr>
                <a:solidFill>
                  <a:srgbClr val="000000"/>
                </a:solidFill>
                <a:latin typeface="Arial"/>
                <a:ea typeface="Arial"/>
                <a:cs typeface="Arial"/>
                <a:sym typeface="Arial"/>
              </a:defRPr>
            </a:lvl3pPr>
            <a:lvl4pPr>
              <a:defRPr>
                <a:solidFill>
                  <a:srgbClr val="000000"/>
                </a:solidFill>
                <a:latin typeface="Arial"/>
                <a:ea typeface="Arial"/>
                <a:cs typeface="Arial"/>
                <a:sym typeface="Arial"/>
              </a:defRPr>
            </a:lvl4pPr>
            <a:lvl5pPr>
              <a:defRPr>
                <a:solidFill>
                  <a:srgbClr val="000000"/>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50" name="Shape 50"/>
          <p:cNvSpPr/>
          <p:nvPr>
            <p:ph type="sldNum" sz="quarter" idx="2"/>
          </p:nvPr>
        </p:nvSpPr>
        <p:spPr>
          <a:prstGeom prst="rect">
            <a:avLst/>
          </a:prstGeom>
        </p:spPr>
        <p:txBody>
          <a:bodyPr/>
          <a:lstStyle/>
          <a:p>
            <a:pPr/>
            <a:fld id="{86CB4B4D-7CA3-9044-876B-883B54F8677D}" type="slidenum"/>
          </a:p>
        </p:txBody>
      </p:sp>
      <p:sp>
        <p:nvSpPr>
          <p:cNvPr id="51" name="Shape 51"/>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Custom Layout">
    <p:spTree>
      <p:nvGrpSpPr>
        <p:cNvPr id="1" name=""/>
        <p:cNvGrpSpPr/>
        <p:nvPr/>
      </p:nvGrpSpPr>
      <p:grpSpPr>
        <a:xfrm>
          <a:off x="0" y="0"/>
          <a:ext cx="0" cy="0"/>
          <a:chOff x="0" y="0"/>
          <a:chExt cx="0" cy="0"/>
        </a:xfrm>
      </p:grpSpPr>
      <p:sp>
        <p:nvSpPr>
          <p:cNvPr id="58" name="Shape 58"/>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59" name="Shape 59"/>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
        <p:nvSpPr>
          <p:cNvPr id="60" name="Shape 60"/>
          <p:cNvSpPr/>
          <p:nvPr>
            <p:ph type="title"/>
          </p:nvPr>
        </p:nvSpPr>
        <p:spPr>
          <a:xfrm>
            <a:off x="365759" y="274638"/>
            <a:ext cx="11445242" cy="1143001"/>
          </a:xfrm>
          <a:prstGeom prst="rect">
            <a:avLst/>
          </a:prstGeom>
        </p:spPr>
        <p:txBody>
          <a:bodyPr/>
          <a:lstStyle/>
          <a:p>
            <a:pPr/>
            <a:r>
              <a:t>Title Text</a:t>
            </a:r>
          </a:p>
        </p:txBody>
      </p:sp>
      <p:pic>
        <p:nvPicPr>
          <p:cNvPr id="61" name="image5.jpg" descr="IBM-logo-50-black"/>
          <p:cNvPicPr>
            <a:picLocks noChangeAspect="1"/>
          </p:cNvPicPr>
          <p:nvPr/>
        </p:nvPicPr>
        <p:blipFill>
          <a:blip r:embed="rId2">
            <a:extLst/>
          </a:blip>
          <a:stretch>
            <a:fillRect/>
          </a:stretch>
        </p:blipFill>
        <p:spPr>
          <a:xfrm>
            <a:off x="11814350" y="6169864"/>
            <a:ext cx="213784" cy="575202"/>
          </a:xfrm>
          <a:prstGeom prst="rect">
            <a:avLst/>
          </a:prstGeom>
          <a:ln w="12700">
            <a:miter lim="400000"/>
          </a:ln>
        </p:spPr>
      </p:pic>
      <p:sp>
        <p:nvSpPr>
          <p:cNvPr id="62" name="Shape 62"/>
          <p:cNvSpPr/>
          <p:nvPr>
            <p:ph type="body" sz="half" idx="1"/>
          </p:nvPr>
        </p:nvSpPr>
        <p:spPr>
          <a:xfrm>
            <a:off x="365759" y="1600200"/>
            <a:ext cx="3703322" cy="4525963"/>
          </a:xfrm>
          <a:prstGeom prst="rect">
            <a:avLst/>
          </a:prstGeom>
        </p:spPr>
        <p:txBody>
          <a:bodyPr/>
          <a:lstStyle>
            <a:lvl1pPr>
              <a:defRPr>
                <a:solidFill>
                  <a:srgbClr val="000000"/>
                </a:solidFill>
                <a:latin typeface="Arial"/>
                <a:ea typeface="Arial"/>
                <a:cs typeface="Arial"/>
                <a:sym typeface="Arial"/>
              </a:defRPr>
            </a:lvl1pPr>
            <a:lvl2pPr>
              <a:defRPr>
                <a:solidFill>
                  <a:srgbClr val="000000"/>
                </a:solidFill>
                <a:latin typeface="Arial"/>
                <a:ea typeface="Arial"/>
                <a:cs typeface="Arial"/>
                <a:sym typeface="Arial"/>
              </a:defRPr>
            </a:lvl2pPr>
            <a:lvl3pPr>
              <a:defRPr>
                <a:solidFill>
                  <a:srgbClr val="000000"/>
                </a:solidFill>
                <a:latin typeface="Arial"/>
                <a:ea typeface="Arial"/>
                <a:cs typeface="Arial"/>
                <a:sym typeface="Arial"/>
              </a:defRPr>
            </a:lvl3pPr>
            <a:lvl4pPr>
              <a:defRPr>
                <a:solidFill>
                  <a:srgbClr val="000000"/>
                </a:solidFill>
                <a:latin typeface="Arial"/>
                <a:ea typeface="Arial"/>
                <a:cs typeface="Arial"/>
                <a:sym typeface="Arial"/>
              </a:defRPr>
            </a:lvl4pPr>
            <a:lvl5pPr>
              <a:defRPr>
                <a:solidFill>
                  <a:srgbClr val="000000"/>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63" name="Shape 63"/>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64" name="Shape 64"/>
          <p:cNvSpPr/>
          <p:nvPr>
            <p:ph type="sldNum" sz="quarter" idx="2"/>
          </p:nvPr>
        </p:nvSpPr>
        <p:spPr>
          <a:prstGeom prst="rect">
            <a:avLst/>
          </a:prstGeom>
        </p:spPr>
        <p:txBody>
          <a:bodyPr/>
          <a:lstStyle/>
          <a:p>
            <a:pPr/>
            <a:fld id="{86CB4B4D-7CA3-9044-876B-883B54F8677D}" type="slidenum"/>
          </a:p>
        </p:txBody>
      </p:sp>
      <p:sp>
        <p:nvSpPr>
          <p:cNvPr id="65" name="Shape 65"/>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Agenda">
    <p:spTree>
      <p:nvGrpSpPr>
        <p:cNvPr id="1" name=""/>
        <p:cNvGrpSpPr/>
        <p:nvPr/>
      </p:nvGrpSpPr>
      <p:grpSpPr>
        <a:xfrm>
          <a:off x="0" y="0"/>
          <a:ext cx="0" cy="0"/>
          <a:chOff x="0" y="0"/>
          <a:chExt cx="0" cy="0"/>
        </a:xfrm>
      </p:grpSpPr>
      <p:sp>
        <p:nvSpPr>
          <p:cNvPr id="72" name="Shape 72"/>
          <p:cNvSpPr/>
          <p:nvPr>
            <p:ph type="title"/>
          </p:nvPr>
        </p:nvSpPr>
        <p:spPr>
          <a:xfrm>
            <a:off x="365759" y="274638"/>
            <a:ext cx="11445242" cy="1143001"/>
          </a:xfrm>
          <a:prstGeom prst="rect">
            <a:avLst/>
          </a:prstGeom>
        </p:spPr>
        <p:txBody>
          <a:bodyPr/>
          <a:lstStyle/>
          <a:p>
            <a:pPr/>
            <a:r>
              <a:t>Title Text</a:t>
            </a:r>
          </a:p>
        </p:txBody>
      </p:sp>
      <p:sp>
        <p:nvSpPr>
          <p:cNvPr id="73" name="Shape 73"/>
          <p:cNvSpPr/>
          <p:nvPr>
            <p:ph type="body" idx="1"/>
          </p:nvPr>
        </p:nvSpPr>
        <p:spPr>
          <a:xfrm>
            <a:off x="365759" y="1600200"/>
            <a:ext cx="11445242" cy="4525963"/>
          </a:xfrm>
          <a:prstGeom prst="rect">
            <a:avLst/>
          </a:prstGeom>
        </p:spPr>
        <p:txBody>
          <a:bodyPr/>
          <a:lstStyle>
            <a:lvl1pPr>
              <a:spcBef>
                <a:spcPts val="1800"/>
              </a:spcBef>
            </a:lvl1pPr>
            <a:lvl2pPr>
              <a:spcBef>
                <a:spcPts val="1800"/>
              </a:spcBef>
            </a:lvl2pPr>
            <a:lvl3pPr>
              <a:spcBef>
                <a:spcPts val="1800"/>
              </a:spcBef>
            </a:lvl3pPr>
            <a:lvl4pPr>
              <a:spcBef>
                <a:spcPts val="1800"/>
              </a:spcBef>
            </a:lvl4pPr>
            <a:lvl5pPr>
              <a:spcBef>
                <a:spcPts val="1800"/>
              </a:spcBef>
            </a:lvl5pPr>
          </a:lstStyle>
          <a:p>
            <a:pPr/>
            <a:r>
              <a:t>Body Level One</a:t>
            </a:r>
          </a:p>
          <a:p>
            <a:pPr lvl="1"/>
            <a:r>
              <a:t>Body Level Two</a:t>
            </a:r>
          </a:p>
          <a:p>
            <a:pPr lvl="2"/>
            <a:r>
              <a:t>Body Level Three</a:t>
            </a:r>
          </a:p>
          <a:p>
            <a:pPr lvl="3"/>
            <a:r>
              <a:t>Body Level Four</a:t>
            </a:r>
          </a:p>
          <a:p>
            <a:pPr lvl="4"/>
            <a:r>
              <a:t>Body Level Five</a:t>
            </a:r>
          </a:p>
        </p:txBody>
      </p:sp>
      <p:sp>
        <p:nvSpPr>
          <p:cNvPr id="74" name="Shape 7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Appendix">
    <p:spTree>
      <p:nvGrpSpPr>
        <p:cNvPr id="1" name=""/>
        <p:cNvGrpSpPr/>
        <p:nvPr/>
      </p:nvGrpSpPr>
      <p:grpSpPr>
        <a:xfrm>
          <a:off x="0" y="0"/>
          <a:ext cx="0" cy="0"/>
          <a:chOff x="0" y="0"/>
          <a:chExt cx="0" cy="0"/>
        </a:xfrm>
      </p:grpSpPr>
      <p:sp>
        <p:nvSpPr>
          <p:cNvPr id="81" name="Shape 81"/>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82" name="Shape 82"/>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pic>
        <p:nvPicPr>
          <p:cNvPr id="83" name="image5.jpg" descr="IBM-logo-50-black"/>
          <p:cNvPicPr>
            <a:picLocks noChangeAspect="1"/>
          </p:cNvPicPr>
          <p:nvPr/>
        </p:nvPicPr>
        <p:blipFill>
          <a:blip r:embed="rId2">
            <a:extLst/>
          </a:blip>
          <a:stretch>
            <a:fillRect/>
          </a:stretch>
        </p:blipFill>
        <p:spPr>
          <a:xfrm>
            <a:off x="11814350" y="6169864"/>
            <a:ext cx="213784" cy="575202"/>
          </a:xfrm>
          <a:prstGeom prst="rect">
            <a:avLst/>
          </a:prstGeom>
          <a:ln w="12700">
            <a:miter lim="400000"/>
          </a:ln>
        </p:spPr>
      </p:pic>
      <p:sp>
        <p:nvSpPr>
          <p:cNvPr id="84" name="Shape 84"/>
          <p:cNvSpPr/>
          <p:nvPr>
            <p:ph type="title"/>
          </p:nvPr>
        </p:nvSpPr>
        <p:spPr>
          <a:xfrm>
            <a:off x="365759" y="3048000"/>
            <a:ext cx="11445242" cy="1143000"/>
          </a:xfrm>
          <a:prstGeom prst="rect">
            <a:avLst/>
          </a:prstGeom>
        </p:spPr>
        <p:txBody>
          <a:bodyPr/>
          <a:lstStyle>
            <a:lvl1pPr algn="ctr">
              <a:defRPr sz="4000"/>
            </a:lvl1pPr>
          </a:lstStyle>
          <a:p>
            <a:pPr/>
            <a:r>
              <a:t>Title Text</a:t>
            </a:r>
          </a:p>
        </p:txBody>
      </p:sp>
      <p:sp>
        <p:nvSpPr>
          <p:cNvPr id="85" name="Shape 85"/>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86" name="Shape 86"/>
          <p:cNvSpPr/>
          <p:nvPr>
            <p:ph type="sldNum" sz="quarter" idx="2"/>
          </p:nvPr>
        </p:nvSpPr>
        <p:spPr>
          <a:prstGeom prst="rect">
            <a:avLst/>
          </a:prstGeom>
        </p:spPr>
        <p:txBody>
          <a:bodyPr/>
          <a:lstStyle/>
          <a:p>
            <a:pPr/>
            <a:fld id="{86CB4B4D-7CA3-9044-876B-883B54F8677D}" type="slidenum"/>
          </a:p>
        </p:txBody>
      </p:sp>
      <p:sp>
        <p:nvSpPr>
          <p:cNvPr id="87" name="Shape 87"/>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Agenda Layout">
    <p:spTree>
      <p:nvGrpSpPr>
        <p:cNvPr id="1" name=""/>
        <p:cNvGrpSpPr/>
        <p:nvPr/>
      </p:nvGrpSpPr>
      <p:grpSpPr>
        <a:xfrm>
          <a:off x="0" y="0"/>
          <a:ext cx="0" cy="0"/>
          <a:chOff x="0" y="0"/>
          <a:chExt cx="0" cy="0"/>
        </a:xfrm>
      </p:grpSpPr>
      <p:sp>
        <p:nvSpPr>
          <p:cNvPr id="94" name="Shape 94"/>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95" name="Shape 95"/>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
        <p:nvSpPr>
          <p:cNvPr id="96" name="Shape 96"/>
          <p:cNvSpPr/>
          <p:nvPr>
            <p:ph type="title"/>
          </p:nvPr>
        </p:nvSpPr>
        <p:spPr>
          <a:xfrm>
            <a:off x="365759" y="274638"/>
            <a:ext cx="11445242" cy="544070"/>
          </a:xfrm>
          <a:prstGeom prst="rect">
            <a:avLst/>
          </a:prstGeom>
        </p:spPr>
        <p:txBody>
          <a:bodyPr/>
          <a:lstStyle/>
          <a:p>
            <a:pPr/>
            <a:r>
              <a:t>Title Text</a:t>
            </a:r>
          </a:p>
        </p:txBody>
      </p:sp>
      <p:sp>
        <p:nvSpPr>
          <p:cNvPr id="97" name="Shape 97"/>
          <p:cNvSpPr/>
          <p:nvPr>
            <p:ph type="body" idx="1"/>
          </p:nvPr>
        </p:nvSpPr>
        <p:spPr>
          <a:xfrm>
            <a:off x="478367" y="1295400"/>
            <a:ext cx="11241686" cy="4614608"/>
          </a:xfrm>
          <a:prstGeom prst="rect">
            <a:avLst/>
          </a:prstGeom>
        </p:spPr>
        <p:txBody>
          <a:bodyPr/>
          <a:lstStyle>
            <a:lvl1pPr marL="230712" indent="-230712">
              <a:lnSpc>
                <a:spcPct val="200000"/>
              </a:lnSpc>
              <a:buChar char="•"/>
            </a:lvl1pPr>
            <a:lvl2pPr>
              <a:lnSpc>
                <a:spcPct val="200000"/>
              </a:lnSpc>
            </a:lvl2pPr>
            <a:lvl3pPr>
              <a:lnSpc>
                <a:spcPct val="200000"/>
              </a:lnSpc>
            </a:lvl3pPr>
            <a:lvl4pPr>
              <a:lnSpc>
                <a:spcPct val="200000"/>
              </a:lnSpc>
            </a:lvl4pPr>
            <a:lvl5pPr>
              <a:lnSpc>
                <a:spcPct val="200000"/>
              </a:lnSpc>
            </a:lvl5pPr>
          </a:lstStyle>
          <a:p>
            <a:pPr/>
            <a:r>
              <a:t>Body Level One</a:t>
            </a:r>
          </a:p>
          <a:p>
            <a:pPr lvl="1"/>
            <a:r>
              <a:t>Body Level Two</a:t>
            </a:r>
          </a:p>
          <a:p>
            <a:pPr lvl="2"/>
            <a:r>
              <a:t>Body Level Three</a:t>
            </a:r>
          </a:p>
          <a:p>
            <a:pPr lvl="3"/>
            <a:r>
              <a:t>Body Level Four</a:t>
            </a:r>
          </a:p>
          <a:p>
            <a:pPr lvl="4"/>
            <a:r>
              <a:t>Body Level Five</a:t>
            </a:r>
          </a:p>
        </p:txBody>
      </p:sp>
      <p:sp>
        <p:nvSpPr>
          <p:cNvPr id="98" name="Shape 9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IBM Design 16x9: Title Top">
    <p:spTree>
      <p:nvGrpSpPr>
        <p:cNvPr id="1" name=""/>
        <p:cNvGrpSpPr/>
        <p:nvPr/>
      </p:nvGrpSpPr>
      <p:grpSpPr>
        <a:xfrm>
          <a:off x="0" y="0"/>
          <a:ext cx="0" cy="0"/>
          <a:chOff x="0" y="0"/>
          <a:chExt cx="0" cy="0"/>
        </a:xfrm>
      </p:grpSpPr>
      <p:sp>
        <p:nvSpPr>
          <p:cNvPr id="105" name="Shape 105"/>
          <p:cNvSpPr/>
          <p:nvPr/>
        </p:nvSpPr>
        <p:spPr>
          <a:xfrm>
            <a:off x="483612" y="212344"/>
            <a:ext cx="11089265" cy="1"/>
          </a:xfrm>
          <a:prstGeom prst="line">
            <a:avLst/>
          </a:prstGeom>
          <a:ln w="38100">
            <a:solidFill>
              <a:srgbClr val="424242"/>
            </a:solidFill>
          </a:ln>
        </p:spPr>
        <p:txBody>
          <a:bodyPr lIns="45719" rIns="45719"/>
          <a:lstStyle/>
          <a:p>
            <a:pPr/>
          </a:p>
        </p:txBody>
      </p:sp>
      <p:sp>
        <p:nvSpPr>
          <p:cNvPr id="106" name="Shape 106"/>
          <p:cNvSpPr/>
          <p:nvPr>
            <p:ph type="title"/>
          </p:nvPr>
        </p:nvSpPr>
        <p:spPr>
          <a:xfrm>
            <a:off x="486668" y="323850"/>
            <a:ext cx="11087101" cy="882650"/>
          </a:xfrm>
          <a:prstGeom prst="rect">
            <a:avLst/>
          </a:prstGeom>
        </p:spPr>
        <p:txBody>
          <a:bodyPr lIns="50800" tIns="50800" rIns="50800" bIns="50800"/>
          <a:lstStyle>
            <a:lvl1pPr marR="27780" defTabSz="622300">
              <a:lnSpc>
                <a:spcPct val="80000"/>
              </a:lnSpc>
              <a:defRPr spc="-96" sz="3200"/>
            </a:lvl1pPr>
          </a:lstStyle>
          <a:p>
            <a:pPr/>
            <a:r>
              <a:t>Title Text</a:t>
            </a:r>
          </a:p>
        </p:txBody>
      </p:sp>
      <p:sp>
        <p:nvSpPr>
          <p:cNvPr id="107" name="Shape 107"/>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108" name="Shape 108"/>
          <p:cNvSpPr/>
          <p:nvPr>
            <p:ph type="sldNum" sz="quarter" idx="2"/>
          </p:nvPr>
        </p:nvSpPr>
        <p:spPr>
          <a:prstGeom prst="rect">
            <a:avLst/>
          </a:prstGeom>
        </p:spPr>
        <p:txBody>
          <a:bodyPr/>
          <a:lstStyle/>
          <a:p>
            <a:pPr/>
            <a:fld id="{86CB4B4D-7CA3-9044-876B-883B54F8677D}" type="slidenum"/>
          </a:p>
        </p:txBody>
      </p:sp>
      <p:sp>
        <p:nvSpPr>
          <p:cNvPr id="109" name="Shape 109"/>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3" name="Shape 3"/>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
        <p:nvSpPr>
          <p:cNvPr id="4" name="Shape 4"/>
          <p:cNvSpPr/>
          <p:nvPr>
            <p:ph type="title"/>
          </p:nvPr>
        </p:nvSpPr>
        <p:spPr>
          <a:xfrm>
            <a:off x="365759" y="274638"/>
            <a:ext cx="11445242" cy="66591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Title Text</a:t>
            </a:r>
          </a:p>
        </p:txBody>
      </p:sp>
      <p:sp>
        <p:nvSpPr>
          <p:cNvPr id="5" name="Shape 5"/>
          <p:cNvSpPr/>
          <p:nvPr>
            <p:ph type="body" idx="1"/>
          </p:nvPr>
        </p:nvSpPr>
        <p:spPr>
          <a:xfrm>
            <a:off x="365759" y="954421"/>
            <a:ext cx="11445242" cy="5171742"/>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pic>
        <p:nvPicPr>
          <p:cNvPr id="6" name="image5.jpg" descr="IBM-logo-50-black"/>
          <p:cNvPicPr>
            <a:picLocks noChangeAspect="1"/>
          </p:cNvPicPr>
          <p:nvPr/>
        </p:nvPicPr>
        <p:blipFill>
          <a:blip r:embed="rId2">
            <a:extLst/>
          </a:blip>
          <a:stretch>
            <a:fillRect/>
          </a:stretch>
        </p:blipFill>
        <p:spPr>
          <a:xfrm>
            <a:off x="11814350" y="6169864"/>
            <a:ext cx="213784" cy="575202"/>
          </a:xfrm>
          <a:prstGeom prst="rect">
            <a:avLst/>
          </a:prstGeom>
          <a:ln w="12700">
            <a:miter lim="400000"/>
          </a:ln>
        </p:spPr>
      </p:pic>
      <p:sp>
        <p:nvSpPr>
          <p:cNvPr id="7" name="Shape 7"/>
          <p:cNvSpPr/>
          <p:nvPr>
            <p:ph type="sldNum" sz="quarter" idx="2"/>
          </p:nvPr>
        </p:nvSpPr>
        <p:spPr>
          <a:xfrm>
            <a:off x="464953" y="6553200"/>
            <a:ext cx="151359" cy="152400"/>
          </a:xfrm>
          <a:prstGeom prst="rect">
            <a:avLst/>
          </a:prstGeom>
          <a:ln w="12700">
            <a:miter lim="400000"/>
          </a:ln>
        </p:spPr>
        <p:txBody>
          <a:bodyPr wrap="none" lIns="0" tIns="0" rIns="0" bIns="0">
            <a:spAutoFit/>
          </a:bodyPr>
          <a:lstStyle>
            <a:lvl1pPr>
              <a:defRPr sz="1000">
                <a:solidFill>
                  <a:srgbClr val="808080"/>
                </a:solidFill>
                <a:latin typeface="Tahoma"/>
                <a:ea typeface="Tahoma"/>
                <a:cs typeface="Tahoma"/>
                <a:sym typeface="Tahoma"/>
              </a:defRPr>
            </a:lvl1pPr>
          </a:lstStyle>
          <a:p>
            <a:pPr/>
            <a:fld id="{86CB4B4D-7CA3-9044-876B-883B54F8677D}" type="slidenum"/>
          </a:p>
        </p:txBody>
      </p:sp>
      <p:sp>
        <p:nvSpPr>
          <p:cNvPr id="8" name="Shape 8"/>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9pPr>
    </p:titleStyle>
    <p:bodyStyle>
      <a:lvl1pPr marL="2286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1pPr>
      <a:lvl2pPr marL="6858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2pPr>
      <a:lvl3pPr marL="1134666" marR="0" indent="-220266"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3pPr>
      <a:lvl4pPr marL="1591866" marR="0" indent="-220266"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4pPr>
      <a:lvl5pPr marL="2049066" marR="0" indent="-220266"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5pPr>
      <a:lvl6pPr marL="25146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6pPr>
      <a:lvl7pPr marL="29718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7pPr>
      <a:lvl8pPr marL="34290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8pPr>
      <a:lvl9pPr marL="38862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9pPr>
    </p:bodyStyle>
    <p:otherStyle>
      <a:lvl1pPr marL="0" marR="0" indent="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1pPr>
      <a:lvl2pPr marL="0" marR="0" indent="4572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2pPr>
      <a:lvl3pPr marL="0" marR="0" indent="9144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3pPr>
      <a:lvl4pPr marL="0" marR="0" indent="13716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4pPr>
      <a:lvl5pPr marL="0" marR="0" indent="18288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5pPr>
      <a:lvl6pPr marL="0" marR="0" indent="22860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6pPr>
      <a:lvl7pPr marL="0" marR="0" indent="27432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7pPr>
      <a:lvl8pPr marL="0" marR="0" indent="32004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8pPr>
      <a:lvl9pPr marL="0" marR="0" indent="36576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 Id="rId3" Type="http://schemas.openxmlformats.org/officeDocument/2006/relationships/image" Target="../media/image14.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6.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w3.innovate.ibm.com/tools/sso/application/list.html" TargetMode="External"/><Relationship Id="rId3" Type="http://schemas.openxmlformats.org/officeDocument/2006/relationships/hyperlink" Target="https://w3-connections.ibm.com/wikis/home?lang=en-us#!/wiki/W7d38ca49a9b1_4048_8833_53626980363f/page/Node%20SSO%20with%20SAML" TargetMode="External"/><Relationship Id="rId4" Type="http://schemas.openxmlformats.org/officeDocument/2006/relationships/image" Target="../media/image4.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 Id="rId3" Type="http://schemas.openxmlformats.org/officeDocument/2006/relationships/image" Target="../media/image7.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 Id="rId3" Type="http://schemas.openxmlformats.org/officeDocument/2006/relationships/image" Target="../media/image10.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body" sz="quarter" idx="1"/>
          </p:nvPr>
        </p:nvSpPr>
        <p:spPr>
          <a:prstGeom prst="rect">
            <a:avLst/>
          </a:prstGeom>
        </p:spPr>
        <p:txBody>
          <a:bodyPr/>
          <a:lstStyle>
            <a:lvl1pPr defTabSz="704087">
              <a:spcBef>
                <a:spcPts val="1000"/>
              </a:spcBef>
              <a:defRPr sz="1693"/>
            </a:lvl1pPr>
          </a:lstStyle>
          <a:p>
            <a:pPr/>
            <a:r>
              <a:t>Learning Bluemix &amp; Cognitive</a:t>
            </a:r>
          </a:p>
        </p:txBody>
      </p:sp>
      <p:sp>
        <p:nvSpPr>
          <p:cNvPr id="176" name="Shape 176"/>
          <p:cNvSpPr/>
          <p:nvPr>
            <p:ph type="body" idx="13"/>
          </p:nvPr>
        </p:nvSpPr>
        <p:spPr>
          <a:xfrm>
            <a:off x="451104" y="5118577"/>
            <a:ext cx="11338560" cy="365761"/>
          </a:xfrm>
          <a:prstGeom prst="rect">
            <a:avLst/>
          </a:prstGeom>
          <a:extLst>
            <a:ext uri="{C572A759-6A51-4108-AA02-DFA0A04FC94B}">
              <ma14:wrappingTextBoxFlag xmlns:ma14="http://schemas.microsoft.com/office/mac/drawingml/2011/main" val="1"/>
            </a:ext>
          </a:extLst>
        </p:spPr>
        <p:txBody>
          <a:bodyPr/>
          <a:lstStyle>
            <a:lvl1pPr marL="0" indent="0">
              <a:spcBef>
                <a:spcPts val="0"/>
              </a:spcBef>
              <a:buSzTx/>
              <a:buFontTx/>
              <a:buNone/>
              <a:defRPr sz="1200"/>
            </a:lvl1pPr>
          </a:lstStyle>
          <a:p>
            <a:pPr/>
            <a:r>
              <a:t>Bob Dill, IBM Distinguished Engineer, CTO Global Technical Sales</a:t>
            </a:r>
          </a:p>
        </p:txBody>
      </p:sp>
      <p:sp>
        <p:nvSpPr>
          <p:cNvPr id="177" name="Shape 177"/>
          <p:cNvSpPr/>
          <p:nvPr>
            <p:ph type="title"/>
          </p:nvPr>
        </p:nvSpPr>
        <p:spPr>
          <a:prstGeom prst="rect">
            <a:avLst/>
          </a:prstGeom>
        </p:spPr>
        <p:txBody>
          <a:bodyPr/>
          <a:lstStyle>
            <a:lvl1pPr defTabSz="731520">
              <a:defRPr sz="3840"/>
            </a:lvl1pPr>
          </a:lstStyle>
          <a:p>
            <a:pPr/>
            <a:r>
              <a:t>Chapter 7-2: Authentication with IBM w3-id</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8" name="Shape 238"/>
          <p:cNvSpPr/>
          <p:nvPr>
            <p:ph type="body" sz="quarter" idx="1"/>
          </p:nvPr>
        </p:nvSpPr>
        <p:spPr>
          <a:xfrm>
            <a:off x="472542" y="5458739"/>
            <a:ext cx="6074234" cy="842433"/>
          </a:xfrm>
          <a:prstGeom prst="rect">
            <a:avLst/>
          </a:prstGeom>
        </p:spPr>
        <p:txBody>
          <a:bodyPr/>
          <a:lstStyle>
            <a:lvl1pPr marL="0" indent="0" defTabSz="740663">
              <a:spcBef>
                <a:spcPts val="300"/>
              </a:spcBef>
              <a:buSzTx/>
              <a:buFontTx/>
              <a:buNone/>
              <a:defRPr sz="1620"/>
            </a:lvl1pPr>
          </a:lstStyle>
          <a:p>
            <a:pPr/>
            <a:r>
              <a:t>7). Use this information in the index.js file and in the authenticate.js file in the var sections where you build your login url. </a:t>
            </a:r>
          </a:p>
        </p:txBody>
      </p:sp>
      <p:sp>
        <p:nvSpPr>
          <p:cNvPr id="239" name="Shape 23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40" name="pasted-image.png"/>
          <p:cNvPicPr>
            <a:picLocks noChangeAspect="1"/>
          </p:cNvPicPr>
          <p:nvPr/>
        </p:nvPicPr>
        <p:blipFill>
          <a:blip r:embed="rId2">
            <a:extLst/>
          </a:blip>
          <a:stretch>
            <a:fillRect/>
          </a:stretch>
        </p:blipFill>
        <p:spPr>
          <a:xfrm>
            <a:off x="329981" y="1651289"/>
            <a:ext cx="6359357" cy="3555422"/>
          </a:xfrm>
          <a:prstGeom prst="rect">
            <a:avLst/>
          </a:prstGeom>
          <a:ln w="12700">
            <a:miter lim="400000"/>
          </a:ln>
        </p:spPr>
      </p:pic>
      <p:sp>
        <p:nvSpPr>
          <p:cNvPr id="241" name="Shape 241"/>
          <p:cNvSpPr/>
          <p:nvPr>
            <p:ph type="title"/>
          </p:nvPr>
        </p:nvSpPr>
        <p:spPr>
          <a:xfrm>
            <a:off x="680465" y="173038"/>
            <a:ext cx="11130536" cy="575201"/>
          </a:xfrm>
          <a:prstGeom prst="rect">
            <a:avLst/>
          </a:prstGeom>
        </p:spPr>
        <p:txBody>
          <a:bodyPr/>
          <a:lstStyle/>
          <a:p>
            <a:pPr/>
            <a:r>
              <a:t>Register a w3-id application</a:t>
            </a:r>
          </a:p>
        </p:txBody>
      </p:sp>
      <p:sp>
        <p:nvSpPr>
          <p:cNvPr id="242" name="Shape 242"/>
          <p:cNvSpPr/>
          <p:nvPr/>
        </p:nvSpPr>
        <p:spPr>
          <a:xfrm>
            <a:off x="153440" y="185737"/>
            <a:ext cx="429085" cy="549802"/>
          </a:xfrm>
          <a:prstGeom prst="ellipse">
            <a:avLst/>
          </a:prstGeom>
          <a:solidFill>
            <a:srgbClr val="F5FF5A"/>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defRPr b="1" sz="2200"/>
            </a:lvl1pPr>
          </a:lstStyle>
          <a:p>
            <a:pPr/>
            <a:r>
              <a:t>7</a:t>
            </a:r>
          </a:p>
        </p:txBody>
      </p:sp>
      <p:sp>
        <p:nvSpPr>
          <p:cNvPr id="243" name="Shape 243"/>
          <p:cNvSpPr/>
          <p:nvPr/>
        </p:nvSpPr>
        <p:spPr>
          <a:xfrm>
            <a:off x="808553" y="4863354"/>
            <a:ext cx="429084" cy="352467"/>
          </a:xfrm>
          <a:prstGeom prst="ellipse">
            <a:avLst/>
          </a:prstGeom>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5" name="Shape 245"/>
          <p:cNvSpPr/>
          <p:nvPr>
            <p:ph type="body" sz="half" idx="1"/>
          </p:nvPr>
        </p:nvSpPr>
        <p:spPr>
          <a:xfrm>
            <a:off x="6165837" y="563995"/>
            <a:ext cx="5639711" cy="3845819"/>
          </a:xfrm>
          <a:prstGeom prst="rect">
            <a:avLst/>
          </a:prstGeom>
        </p:spPr>
        <p:txBody>
          <a:bodyPr/>
          <a:lstStyle/>
          <a:p>
            <a:pPr/>
            <a:r>
              <a:t>On the left, we establish the variables which will be used in this chapter. the key file and certificate file are the same as the ones created for Chapter 7. </a:t>
            </a:r>
          </a:p>
          <a:p>
            <a:pPr/>
            <a:r>
              <a:t>Below, we add a series of app.get paths. The sequence IS important and all of the new paths must precede the app.use statement for the router and the app.use statement for express.static.</a:t>
            </a:r>
          </a:p>
          <a:p>
            <a:pPr/>
            <a:r>
              <a:t>res.cookies.authenticated is only visible to the server and is only present when the </a:t>
            </a:r>
          </a:p>
        </p:txBody>
      </p:sp>
      <p:sp>
        <p:nvSpPr>
          <p:cNvPr id="246" name="Shape 246"/>
          <p:cNvSpPr/>
          <p:nvPr>
            <p:ph type="title"/>
          </p:nvPr>
        </p:nvSpPr>
        <p:spPr>
          <a:xfrm>
            <a:off x="365759" y="274638"/>
            <a:ext cx="5437259" cy="575201"/>
          </a:xfrm>
          <a:prstGeom prst="rect">
            <a:avLst/>
          </a:prstGeom>
        </p:spPr>
        <p:txBody>
          <a:bodyPr/>
          <a:lstStyle/>
          <a:p>
            <a:pPr/>
            <a:r>
              <a:t>Set up index.js</a:t>
            </a:r>
          </a:p>
        </p:txBody>
      </p:sp>
      <p:sp>
        <p:nvSpPr>
          <p:cNvPr id="247" name="Shape 24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48" name="pasted-image.png"/>
          <p:cNvPicPr>
            <a:picLocks noChangeAspect="1"/>
          </p:cNvPicPr>
          <p:nvPr/>
        </p:nvPicPr>
        <p:blipFill>
          <a:blip r:embed="rId2">
            <a:extLst/>
          </a:blip>
          <a:stretch>
            <a:fillRect/>
          </a:stretch>
        </p:blipFill>
        <p:spPr>
          <a:xfrm>
            <a:off x="254025" y="765634"/>
            <a:ext cx="5532153" cy="3121254"/>
          </a:xfrm>
          <a:prstGeom prst="rect">
            <a:avLst/>
          </a:prstGeom>
          <a:ln w="12700">
            <a:miter lim="400000"/>
          </a:ln>
        </p:spPr>
      </p:pic>
      <p:sp>
        <p:nvSpPr>
          <p:cNvPr id="249" name="Shape 249"/>
          <p:cNvSpPr/>
          <p:nvPr/>
        </p:nvSpPr>
        <p:spPr>
          <a:xfrm>
            <a:off x="258148" y="3845487"/>
            <a:ext cx="6441076" cy="1234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500"/>
            </a:pPr>
            <a:r>
              <a:t>To create key and certification files, use the following commands</a:t>
            </a:r>
          </a:p>
          <a:p>
            <a:pPr>
              <a:defRPr sz="1500"/>
            </a:pPr>
            <a:r>
              <a:t>openssl genrsa -out key.pem</a:t>
            </a:r>
          </a:p>
          <a:p>
            <a:pPr>
              <a:defRPr sz="1500"/>
            </a:pPr>
            <a:r>
              <a:t>openssl req -new -key key.pem -out csr.pem</a:t>
            </a:r>
          </a:p>
          <a:p>
            <a:pPr>
              <a:defRPr sz="1500"/>
            </a:pPr>
            <a:r>
              <a:t>openssl x509 -req -days 9999 -in </a:t>
            </a:r>
            <a:br/>
            <a:r>
              <a:t>     csr.pem -signkey key.pem -out cert.pem</a:t>
            </a:r>
          </a:p>
        </p:txBody>
      </p:sp>
      <p:pic>
        <p:nvPicPr>
          <p:cNvPr id="250" name="pasted-image.png"/>
          <p:cNvPicPr>
            <a:picLocks noChangeAspect="1"/>
          </p:cNvPicPr>
          <p:nvPr/>
        </p:nvPicPr>
        <p:blipFill>
          <a:blip r:embed="rId3">
            <a:extLst/>
          </a:blip>
          <a:stretch>
            <a:fillRect/>
          </a:stretch>
        </p:blipFill>
        <p:spPr>
          <a:xfrm>
            <a:off x="4066188" y="4222676"/>
            <a:ext cx="7701244" cy="2334440"/>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52" name="pasted-image.png"/>
          <p:cNvPicPr>
            <a:picLocks noChangeAspect="1"/>
          </p:cNvPicPr>
          <p:nvPr/>
        </p:nvPicPr>
        <p:blipFill>
          <a:blip r:embed="rId2">
            <a:extLst/>
          </a:blip>
          <a:stretch>
            <a:fillRect/>
          </a:stretch>
        </p:blipFill>
        <p:spPr>
          <a:xfrm>
            <a:off x="355356" y="788569"/>
            <a:ext cx="6175469" cy="5673712"/>
          </a:xfrm>
          <a:prstGeom prst="rect">
            <a:avLst/>
          </a:prstGeom>
          <a:ln w="12700">
            <a:miter lim="400000"/>
          </a:ln>
        </p:spPr>
      </p:pic>
      <p:sp>
        <p:nvSpPr>
          <p:cNvPr id="253" name="Shape 253"/>
          <p:cNvSpPr/>
          <p:nvPr>
            <p:ph type="title"/>
          </p:nvPr>
        </p:nvSpPr>
        <p:spPr>
          <a:prstGeom prst="rect">
            <a:avLst/>
          </a:prstGeom>
        </p:spPr>
        <p:txBody>
          <a:bodyPr/>
          <a:lstStyle/>
          <a:p>
            <a:pPr/>
            <a:r>
              <a:t>Creating the authenticate routines: the variables</a:t>
            </a:r>
          </a:p>
        </p:txBody>
      </p:sp>
      <p:sp>
        <p:nvSpPr>
          <p:cNvPr id="254" name="Shape 254"/>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5" name="Shape 255"/>
          <p:cNvSpPr/>
          <p:nvPr/>
        </p:nvSpPr>
        <p:spPr>
          <a:xfrm>
            <a:off x="2985468" y="1049080"/>
            <a:ext cx="3448377" cy="5497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139" y="18249"/>
                </a:moveTo>
                <a:lnTo>
                  <a:pt x="5139" y="21600"/>
                </a:lnTo>
                <a:lnTo>
                  <a:pt x="0" y="10800"/>
                </a:lnTo>
                <a:lnTo>
                  <a:pt x="5139" y="0"/>
                </a:lnTo>
                <a:lnTo>
                  <a:pt x="5139" y="3351"/>
                </a:lnTo>
                <a:lnTo>
                  <a:pt x="21600" y="3351"/>
                </a:lnTo>
                <a:lnTo>
                  <a:pt x="21600" y="18249"/>
                </a:lnTo>
                <a:close/>
              </a:path>
            </a:pathLst>
          </a:cu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defRPr sz="1400"/>
            </a:lvl1pPr>
          </a:lstStyle>
          <a:p>
            <a:pPr/>
            <a:r>
              <a:t>SAML to get security basics</a:t>
            </a:r>
          </a:p>
        </p:txBody>
      </p:sp>
      <p:sp>
        <p:nvSpPr>
          <p:cNvPr id="256" name="Shape 256"/>
          <p:cNvSpPr/>
          <p:nvPr/>
        </p:nvSpPr>
        <p:spPr>
          <a:xfrm>
            <a:off x="3256202" y="1573462"/>
            <a:ext cx="3966538" cy="5497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468" y="18249"/>
                </a:moveTo>
                <a:lnTo>
                  <a:pt x="4468" y="21600"/>
                </a:lnTo>
                <a:lnTo>
                  <a:pt x="0" y="10800"/>
                </a:lnTo>
                <a:lnTo>
                  <a:pt x="4468" y="0"/>
                </a:lnTo>
                <a:lnTo>
                  <a:pt x="4468" y="3351"/>
                </a:lnTo>
                <a:lnTo>
                  <a:pt x="21600" y="3351"/>
                </a:lnTo>
                <a:lnTo>
                  <a:pt x="21600" y="18249"/>
                </a:lnTo>
                <a:close/>
              </a:path>
            </a:pathLst>
          </a:cu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defRPr sz="1400"/>
            </a:lvl1pPr>
          </a:lstStyle>
          <a:p>
            <a:pPr/>
            <a:r>
              <a:t>cookie-parser to send info back to server</a:t>
            </a:r>
          </a:p>
        </p:txBody>
      </p:sp>
      <p:sp>
        <p:nvSpPr>
          <p:cNvPr id="257" name="Shape 257"/>
          <p:cNvSpPr/>
          <p:nvPr/>
        </p:nvSpPr>
        <p:spPr>
          <a:xfrm>
            <a:off x="5327658" y="2089106"/>
            <a:ext cx="3448377" cy="5497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139" y="18249"/>
                </a:moveTo>
                <a:lnTo>
                  <a:pt x="5139" y="21600"/>
                </a:lnTo>
                <a:lnTo>
                  <a:pt x="0" y="10800"/>
                </a:lnTo>
                <a:lnTo>
                  <a:pt x="5139" y="0"/>
                </a:lnTo>
                <a:lnTo>
                  <a:pt x="5139" y="3351"/>
                </a:lnTo>
                <a:lnTo>
                  <a:pt x="21600" y="3351"/>
                </a:lnTo>
                <a:lnTo>
                  <a:pt x="21600" y="18249"/>
                </a:lnTo>
                <a:close/>
              </a:path>
            </a:pathLst>
          </a:cu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defRPr sz="1400"/>
            </a:lvl1pPr>
          </a:lstStyle>
          <a:p>
            <a:pPr/>
            <a:r>
              <a:t>Retrieve key file and certificates</a:t>
            </a:r>
          </a:p>
        </p:txBody>
      </p:sp>
      <p:sp>
        <p:nvSpPr>
          <p:cNvPr id="258" name="Shape 258"/>
          <p:cNvSpPr/>
          <p:nvPr/>
        </p:nvSpPr>
        <p:spPr>
          <a:xfrm>
            <a:off x="3865133" y="2977050"/>
            <a:ext cx="3448377" cy="5497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139" y="18249"/>
                </a:moveTo>
                <a:lnTo>
                  <a:pt x="5139" y="21600"/>
                </a:lnTo>
                <a:lnTo>
                  <a:pt x="0" y="10800"/>
                </a:lnTo>
                <a:lnTo>
                  <a:pt x="5139" y="0"/>
                </a:lnTo>
                <a:lnTo>
                  <a:pt x="5139" y="3351"/>
                </a:lnTo>
                <a:lnTo>
                  <a:pt x="21600" y="3351"/>
                </a:lnTo>
                <a:lnTo>
                  <a:pt x="21600" y="18249"/>
                </a:lnTo>
                <a:close/>
              </a:path>
            </a:pathLst>
          </a:cu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defRPr sz="1400"/>
            </a:lvl1pPr>
          </a:lstStyle>
          <a:p>
            <a:pPr/>
            <a:r>
              <a:t>Match to paths from w3-id request</a:t>
            </a:r>
          </a:p>
        </p:txBody>
      </p:sp>
      <p:sp>
        <p:nvSpPr>
          <p:cNvPr id="259" name="Shape 259"/>
          <p:cNvSpPr/>
          <p:nvPr/>
        </p:nvSpPr>
        <p:spPr>
          <a:xfrm>
            <a:off x="4271145" y="4144005"/>
            <a:ext cx="3448377" cy="5497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139" y="18249"/>
                </a:moveTo>
                <a:lnTo>
                  <a:pt x="5139" y="21600"/>
                </a:lnTo>
                <a:lnTo>
                  <a:pt x="0" y="10800"/>
                </a:lnTo>
                <a:lnTo>
                  <a:pt x="5139" y="0"/>
                </a:lnTo>
                <a:lnTo>
                  <a:pt x="5139" y="3351"/>
                </a:lnTo>
                <a:lnTo>
                  <a:pt x="21600" y="3351"/>
                </a:lnTo>
                <a:lnTo>
                  <a:pt x="21600" y="18249"/>
                </a:lnTo>
                <a:close/>
              </a:path>
            </a:pathLst>
          </a:cu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defRPr sz="1400"/>
            </a:lvl1pPr>
          </a:lstStyle>
          <a:p>
            <a:pPr/>
            <a:r>
              <a:t>Build log in URL from parts</a:t>
            </a:r>
          </a:p>
        </p:txBody>
      </p:sp>
      <p:sp>
        <p:nvSpPr>
          <p:cNvPr id="260" name="Shape 260"/>
          <p:cNvSpPr/>
          <p:nvPr/>
        </p:nvSpPr>
        <p:spPr>
          <a:xfrm>
            <a:off x="4271145" y="4771480"/>
            <a:ext cx="3448377" cy="5497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139" y="18249"/>
                </a:moveTo>
                <a:lnTo>
                  <a:pt x="5139" y="21600"/>
                </a:lnTo>
                <a:lnTo>
                  <a:pt x="0" y="10800"/>
                </a:lnTo>
                <a:lnTo>
                  <a:pt x="5139" y="0"/>
                </a:lnTo>
                <a:lnTo>
                  <a:pt x="5139" y="3351"/>
                </a:lnTo>
                <a:lnTo>
                  <a:pt x="21600" y="3351"/>
                </a:lnTo>
                <a:lnTo>
                  <a:pt x="21600" y="18249"/>
                </a:lnTo>
                <a:close/>
              </a:path>
            </a:pathLst>
          </a:cu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defRPr sz="1400"/>
            </a:lvl1pPr>
          </a:lstStyle>
          <a:p>
            <a:pPr/>
            <a:r>
              <a:t>Create SAML options for callback</a:t>
            </a:r>
          </a:p>
        </p:txBody>
      </p:sp>
      <p:sp>
        <p:nvSpPr>
          <p:cNvPr id="261" name="Shape 261"/>
          <p:cNvSpPr/>
          <p:nvPr/>
        </p:nvSpPr>
        <p:spPr>
          <a:xfrm>
            <a:off x="4364192" y="5549509"/>
            <a:ext cx="3448377" cy="5497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139" y="18249"/>
                </a:moveTo>
                <a:lnTo>
                  <a:pt x="5139" y="21600"/>
                </a:lnTo>
                <a:lnTo>
                  <a:pt x="0" y="10800"/>
                </a:lnTo>
                <a:lnTo>
                  <a:pt x="5139" y="0"/>
                </a:lnTo>
                <a:lnTo>
                  <a:pt x="5139" y="3351"/>
                </a:lnTo>
                <a:lnTo>
                  <a:pt x="21600" y="3351"/>
                </a:lnTo>
                <a:lnTo>
                  <a:pt x="21600" y="18249"/>
                </a:lnTo>
                <a:close/>
              </a:path>
            </a:pathLst>
          </a:cu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defRPr sz="1400"/>
            </a:lvl1pPr>
          </a:lstStyle>
          <a:p>
            <a:pPr/>
            <a:r>
              <a:t>Create SAML options for certificate</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3" name="Shape 263"/>
          <p:cNvSpPr/>
          <p:nvPr>
            <p:ph type="body" sz="half" idx="1"/>
          </p:nvPr>
        </p:nvSpPr>
        <p:spPr>
          <a:xfrm>
            <a:off x="6864161" y="978135"/>
            <a:ext cx="5172808" cy="5290680"/>
          </a:xfrm>
          <a:prstGeom prst="rect">
            <a:avLst/>
          </a:prstGeom>
        </p:spPr>
        <p:txBody>
          <a:bodyPr/>
          <a:lstStyle/>
          <a:p>
            <a:pPr marL="201168" indent="-201168" defTabSz="804672">
              <a:defRPr sz="1760"/>
            </a:pPr>
            <a:r>
              <a:t>Metadata dynamically creates information for w3-id which identifies your application on bluemix.</a:t>
            </a:r>
          </a:p>
          <a:p>
            <a:pPr marL="201168" indent="-201168" defTabSz="804672">
              <a:defRPr sz="1760"/>
            </a:pPr>
          </a:p>
          <a:p>
            <a:pPr marL="201168" indent="-201168" defTabSz="804672">
              <a:defRPr sz="1760"/>
            </a:pPr>
            <a:r>
              <a:t>login initiates the authentication request to w3-id. </a:t>
            </a:r>
          </a:p>
          <a:p>
            <a:pPr lvl="1" marL="603504" indent="-201168" defTabSz="804672">
              <a:buChar char="▪"/>
              <a:defRPr sz="1760"/>
            </a:pPr>
            <a:r>
              <a:t>idp holds your certificate</a:t>
            </a:r>
          </a:p>
          <a:p>
            <a:pPr lvl="1" marL="603504" indent="-201168" defTabSz="804672">
              <a:buChar char="▪"/>
              <a:defRPr sz="1760"/>
            </a:pPr>
            <a:r>
              <a:t>login_url is returned based on the loginURL provided in dip</a:t>
            </a:r>
          </a:p>
          <a:p>
            <a:pPr marL="201168" indent="-201168" defTabSz="804672">
              <a:defRPr sz="1760"/>
            </a:pPr>
            <a:r>
              <a:t>assert is called only on successful completion of the w3-id authentication request. </a:t>
            </a:r>
          </a:p>
          <a:p>
            <a:pPr lvl="1" marL="603504" indent="-201168" defTabSz="804672">
              <a:buChar char="▪"/>
              <a:defRPr sz="1760"/>
            </a:pPr>
            <a:r>
              <a:t>The userFromW3 object has a great deal of useful information and is worth inspecting</a:t>
            </a:r>
          </a:p>
          <a:p>
            <a:pPr lvl="1" marL="603504" indent="-201168" defTabSz="804672">
              <a:buChar char="▪"/>
              <a:defRPr sz="1760"/>
            </a:pPr>
            <a:r>
              <a:t>two cookies are set. authenticated is only visible to the server where email is visible to the client (so you can use the email address with things like the blue pages API to retrieve a picture of the person who’s logged in.</a:t>
            </a:r>
          </a:p>
        </p:txBody>
      </p:sp>
      <p:sp>
        <p:nvSpPr>
          <p:cNvPr id="264" name="Shape 264"/>
          <p:cNvSpPr/>
          <p:nvPr>
            <p:ph type="title"/>
          </p:nvPr>
        </p:nvSpPr>
        <p:spPr>
          <a:prstGeom prst="rect">
            <a:avLst/>
          </a:prstGeom>
        </p:spPr>
        <p:txBody>
          <a:bodyPr/>
          <a:lstStyle/>
          <a:p>
            <a:pPr/>
            <a:r>
              <a:t>Creating the authenticate routines: the functions</a:t>
            </a:r>
          </a:p>
        </p:txBody>
      </p:sp>
      <p:sp>
        <p:nvSpPr>
          <p:cNvPr id="265" name="Shape 265"/>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66" name="pasted-image.png"/>
          <p:cNvPicPr>
            <a:picLocks noChangeAspect="1"/>
          </p:cNvPicPr>
          <p:nvPr/>
        </p:nvPicPr>
        <p:blipFill>
          <a:blip r:embed="rId2">
            <a:extLst/>
          </a:blip>
          <a:stretch>
            <a:fillRect/>
          </a:stretch>
        </p:blipFill>
        <p:spPr>
          <a:xfrm>
            <a:off x="539368" y="1033811"/>
            <a:ext cx="6331974" cy="5179328"/>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8" name="Shape 268"/>
          <p:cNvSpPr/>
          <p:nvPr/>
        </p:nvSpPr>
        <p:spPr>
          <a:xfrm>
            <a:off x="367401" y="5620515"/>
            <a:ext cx="11629886" cy="565677"/>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path>
              <a:fillToRect l="50000" t="110802" r="50000" b="-10802"/>
            </a:path>
          </a:gradFill>
          <a:ln>
            <a:solidFill>
              <a:srgbClr val="7DCDF2"/>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lIns="45719" rIns="45719" anchor="ctr"/>
          <a:lstStyle>
            <a:lvl1pPr algn="r"/>
          </a:lstStyle>
          <a:p>
            <a:pPr/>
            <a:r>
              <a:t>4Q</a:t>
            </a:r>
          </a:p>
        </p:txBody>
      </p:sp>
      <p:sp>
        <p:nvSpPr>
          <p:cNvPr id="269" name="Shape 269"/>
          <p:cNvSpPr/>
          <p:nvPr/>
        </p:nvSpPr>
        <p:spPr>
          <a:xfrm>
            <a:off x="367401" y="4228758"/>
            <a:ext cx="11629886" cy="1400395"/>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path>
              <a:fillToRect l="50000" t="110802" r="50000" b="-10802"/>
            </a:path>
          </a:gradFill>
          <a:ln>
            <a:solidFill>
              <a:srgbClr val="7DCDF2"/>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lIns="45719" rIns="45719" anchor="ctr"/>
          <a:lstStyle>
            <a:lvl1pPr algn="r"/>
          </a:lstStyle>
          <a:p>
            <a:pPr/>
            <a:r>
              <a:t>September-October</a:t>
            </a:r>
          </a:p>
        </p:txBody>
      </p:sp>
      <p:sp>
        <p:nvSpPr>
          <p:cNvPr id="270" name="Shape 270"/>
          <p:cNvSpPr/>
          <p:nvPr/>
        </p:nvSpPr>
        <p:spPr>
          <a:xfrm>
            <a:off x="367401" y="915142"/>
            <a:ext cx="11629886" cy="3418541"/>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lin ang="16200000"/>
          </a:gradFill>
          <a:ln>
            <a:solidFill>
              <a:srgbClr val="7DCDF2"/>
            </a:solidFill>
          </a:ln>
          <a:effectLst>
            <a:outerShdw sx="100000" sy="100000" kx="0" ky="0" algn="b" rotWithShape="0" blurRad="38100" dist="20000" dir="5400000">
              <a:srgbClr val="000000">
                <a:alpha val="38000"/>
              </a:srgbClr>
            </a:outerShdw>
          </a:effectLst>
        </p:spPr>
        <p:txBody>
          <a:bodyPr lIns="45719" rIns="45719" anchor="ctr"/>
          <a:lstStyle/>
          <a:p>
            <a:pPr algn="r"/>
          </a:p>
        </p:txBody>
      </p:sp>
      <p:sp>
        <p:nvSpPr>
          <p:cNvPr id="271" name="Shape 271"/>
          <p:cNvSpPr/>
          <p:nvPr>
            <p:ph type="title"/>
          </p:nvPr>
        </p:nvSpPr>
        <p:spPr>
          <a:xfrm>
            <a:off x="365759" y="274638"/>
            <a:ext cx="11445242" cy="691822"/>
          </a:xfrm>
          <a:prstGeom prst="rect">
            <a:avLst/>
          </a:prstGeom>
        </p:spPr>
        <p:txBody>
          <a:bodyPr/>
          <a:lstStyle/>
          <a:p>
            <a:pPr/>
            <a:r>
              <a:t>The Plan: 30 minute Chapters with an hour or two of practice</a:t>
            </a:r>
          </a:p>
        </p:txBody>
      </p:sp>
      <p:sp>
        <p:nvSpPr>
          <p:cNvPr id="272" name="Shape 272"/>
          <p:cNvSpPr/>
          <p:nvPr>
            <p:ph type="body" idx="1"/>
          </p:nvPr>
        </p:nvSpPr>
        <p:spPr>
          <a:xfrm>
            <a:off x="430356" y="950996"/>
            <a:ext cx="9458062" cy="5157035"/>
          </a:xfrm>
          <a:prstGeom prst="rect">
            <a:avLst/>
          </a:prstGeom>
        </p:spPr>
        <p:txBody>
          <a:bodyPr/>
          <a:lstStyle/>
          <a:p>
            <a:pPr marL="189831" indent="-189831" defTabSz="649223">
              <a:spcBef>
                <a:spcPts val="300"/>
              </a:spcBef>
              <a:buFontTx/>
              <a:buAutoNum type="arabicPeriod" startAt="1"/>
              <a:defRPr sz="1420"/>
            </a:pPr>
            <a:r>
              <a:t>The Story, Architecture for this app</a:t>
            </a:r>
          </a:p>
          <a:p>
            <a:pPr marL="189831" indent="-189831" defTabSz="649223">
              <a:spcBef>
                <a:spcPts val="300"/>
              </a:spcBef>
              <a:buFontTx/>
              <a:buAutoNum type="arabicPeriod" startAt="1"/>
              <a:defRPr sz="1420"/>
            </a:pPr>
            <a:r>
              <a:t>Setting up Bluemix</a:t>
            </a:r>
          </a:p>
          <a:p>
            <a:pPr marL="189831" indent="-189831" defTabSz="649223">
              <a:spcBef>
                <a:spcPts val="300"/>
              </a:spcBef>
              <a:buFontTx/>
              <a:buAutoNum type="arabicPeriod" startAt="1"/>
              <a:defRPr sz="1420"/>
            </a:pPr>
            <a:r>
              <a:t>Building your first Watson App			(Watson Speech to Text)</a:t>
            </a:r>
          </a:p>
          <a:p>
            <a:pPr marL="189831" indent="-189831" defTabSz="649223">
              <a:spcBef>
                <a:spcPts val="300"/>
              </a:spcBef>
              <a:buFontTx/>
              <a:buAutoNum type="arabicPeriod" startAt="1"/>
              <a:defRPr sz="1420"/>
            </a:pPr>
            <a:r>
              <a:t>Getting Watson to talk back			(Watson Text to Speech)</a:t>
            </a:r>
          </a:p>
          <a:p>
            <a:pPr marL="189831" indent="-189831" defTabSz="649223">
              <a:spcBef>
                <a:spcPts val="300"/>
              </a:spcBef>
              <a:buFontTx/>
              <a:buAutoNum type="arabicPeriod" startAt="1"/>
              <a:defRPr sz="1420"/>
            </a:pPr>
            <a:r>
              <a:t>Understanding Classifiers			(Watson NLC)</a:t>
            </a:r>
          </a:p>
          <a:p>
            <a:pPr marL="189831" indent="-189831" defTabSz="649223">
              <a:spcBef>
                <a:spcPts val="300"/>
              </a:spcBef>
              <a:buFontTx/>
              <a:buAutoNum type="arabicPeriod" startAt="1"/>
              <a:defRPr sz="1420"/>
            </a:pPr>
            <a:r>
              <a:t>Creating a custom dialog with Watson		(custom Q&amp;A, session management)</a:t>
            </a:r>
          </a:p>
          <a:p>
            <a:pPr marL="189831" indent="-189831" defTabSz="649223">
              <a:spcBef>
                <a:spcPts val="300"/>
              </a:spcBef>
              <a:buFontTx/>
              <a:buAutoNum type="arabicPeriod" startAt="1"/>
              <a:defRPr sz="1420"/>
            </a:pPr>
            <a:r>
              <a:t>Authentication				(puts C2 thru 6 together)</a:t>
            </a:r>
          </a:p>
          <a:p>
            <a:pPr marL="189831" indent="-189831" defTabSz="649223">
              <a:spcBef>
                <a:spcPts val="300"/>
              </a:spcBef>
              <a:buFontTx/>
              <a:buAutoNum type="arabicPeriod" startAt="1"/>
              <a:defRPr sz="1420"/>
            </a:pPr>
            <a:r>
              <a:t>Alchemy News				(Watson Alchemy)</a:t>
            </a:r>
          </a:p>
          <a:p>
            <a:pPr marL="189831" indent="-189831" defTabSz="649223">
              <a:spcBef>
                <a:spcPts val="300"/>
              </a:spcBef>
              <a:buFontTx/>
              <a:buAutoNum type="arabicPeriod" startAt="1"/>
              <a:defRPr sz="1420"/>
            </a:pPr>
            <a:r>
              <a:t>Visual Recognition and Images			(Watson Visual Recognition)</a:t>
            </a:r>
          </a:p>
          <a:p>
            <a:pPr marL="189831" indent="-189831" defTabSz="649223">
              <a:spcBef>
                <a:spcPts val="300"/>
              </a:spcBef>
              <a:buFontTx/>
              <a:buAutoNum type="arabicPeriod" startAt="1"/>
              <a:defRPr sz="1420"/>
            </a:pPr>
            <a:r>
              <a:t>Watson Conversations			(Watson Conversations)</a:t>
            </a:r>
          </a:p>
          <a:p>
            <a:pPr marL="189831" indent="-189831" defTabSz="649223">
              <a:spcBef>
                <a:spcPts val="300"/>
              </a:spcBef>
              <a:buFontTx/>
              <a:buAutoNum type="arabicPeriod" startAt="1"/>
              <a:defRPr sz="1420"/>
            </a:pPr>
            <a:r>
              <a:t>Retrieve &amp; Rank				(Watson Alchemy + Retrieve &amp; Rank)</a:t>
            </a:r>
          </a:p>
          <a:p>
            <a:pPr marL="189831" indent="-189831" defTabSz="649223">
              <a:spcBef>
                <a:spcPts val="300"/>
              </a:spcBef>
              <a:buFontTx/>
              <a:buAutoNum type="arabicPeriod" startAt="1"/>
              <a:defRPr sz="1420"/>
            </a:pPr>
            <a:r>
              <a:t>Getting started on my first client prototype		Design Thinking, Stories, Architecture, Keeping it simple</a:t>
            </a:r>
            <a:br/>
          </a:p>
          <a:p>
            <a:pPr marL="189831" indent="-189831" defTabSz="649223">
              <a:spcBef>
                <a:spcPts val="300"/>
              </a:spcBef>
              <a:buFontTx/>
              <a:buAutoNum type="arabicPeriod" startAt="1"/>
              <a:defRPr sz="1420"/>
            </a:pPr>
            <a:r>
              <a:t>Supporting Complex environments		Public Bluemix and Docker</a:t>
            </a:r>
          </a:p>
          <a:p>
            <a:pPr marL="189831" indent="-189831" defTabSz="649223">
              <a:spcBef>
                <a:spcPts val="300"/>
              </a:spcBef>
              <a:buFontTx/>
              <a:buAutoNum type="arabicPeriod" startAt="1"/>
              <a:defRPr sz="1420"/>
            </a:pPr>
            <a:r>
              <a:t>Supporting Complex environments II		Bluemix Dedicated and CloudFoundry</a:t>
            </a:r>
            <a:br/>
          </a:p>
          <a:p>
            <a:pPr marL="189831" indent="-189831" defTabSz="649223">
              <a:spcBef>
                <a:spcPts val="300"/>
              </a:spcBef>
              <a:buFontTx/>
              <a:buAutoNum type="arabicPeriod" startAt="1"/>
              <a:defRPr sz="1420"/>
            </a:pPr>
            <a:r>
              <a:t>Creating an Inference Engine			Our Inference Engine in "R"</a:t>
            </a:r>
          </a:p>
          <a:p>
            <a:pPr marL="189831" indent="-189831" defTabSz="649223">
              <a:spcBef>
                <a:spcPts val="300"/>
              </a:spcBef>
              <a:buFontTx/>
              <a:buAutoNum type="arabicPeriod" startAt="1"/>
              <a:defRPr sz="1420"/>
            </a:pPr>
            <a:r>
              <a:t>Finding solutions				Integrates C1-10, 13-15)</a:t>
            </a:r>
            <a:br/>
          </a:p>
          <a:p>
            <a:pPr marL="189831" indent="-189831" defTabSz="649223">
              <a:spcBef>
                <a:spcPts val="300"/>
              </a:spcBef>
              <a:buFontTx/>
              <a:buAutoNum type="arabicPeriod" startAt="1"/>
              <a:defRPr sz="1420"/>
            </a:pPr>
            <a:r>
              <a:t>BlueMix, Watson and Mobile			(TBD)	</a:t>
            </a:r>
          </a:p>
        </p:txBody>
      </p:sp>
      <p:sp>
        <p:nvSpPr>
          <p:cNvPr id="273" name="Shape 27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74" name="Shape 274"/>
          <p:cNvSpPr/>
          <p:nvPr/>
        </p:nvSpPr>
        <p:spPr>
          <a:xfrm>
            <a:off x="-51930" y="4293955"/>
            <a:ext cx="12280620" cy="1931383"/>
          </a:xfrm>
          <a:prstGeom prst="rect">
            <a:avLst/>
          </a:prstGeom>
          <a:solidFill>
            <a:srgbClr val="FFFFFF"/>
          </a:solidFill>
          <a:ln w="12700">
            <a:miter lim="400000"/>
          </a:ln>
        </p:spPr>
        <p:txBody>
          <a:bodyPr lIns="45719" rIns="45719" anchor="ctr"/>
          <a:lstStyle/>
          <a:p>
            <a:pP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6" name="Shape 276"/>
          <p:cNvSpPr/>
          <p:nvPr>
            <p:ph type="body" sz="quarter" idx="1"/>
          </p:nvPr>
        </p:nvSpPr>
        <p:spPr>
          <a:prstGeom prst="rect">
            <a:avLst/>
          </a:prstGeom>
        </p:spPr>
        <p:txBody>
          <a:bodyPr/>
          <a:lstStyle>
            <a:lvl1pPr defTabSz="704087">
              <a:spcBef>
                <a:spcPts val="1000"/>
              </a:spcBef>
              <a:defRPr sz="1693"/>
            </a:lvl1pPr>
          </a:lstStyle>
          <a:p>
            <a:pPr/>
            <a:r>
              <a:t>Learning Bluemix &amp; Cognitive</a:t>
            </a:r>
          </a:p>
        </p:txBody>
      </p:sp>
      <p:sp>
        <p:nvSpPr>
          <p:cNvPr id="277" name="Shape 277"/>
          <p:cNvSpPr/>
          <p:nvPr>
            <p:ph type="body" idx="13"/>
          </p:nvPr>
        </p:nvSpPr>
        <p:spPr>
          <a:xfrm>
            <a:off x="451104" y="5118577"/>
            <a:ext cx="11338560" cy="365761"/>
          </a:xfrm>
          <a:prstGeom prst="rect">
            <a:avLst/>
          </a:prstGeom>
          <a:extLst>
            <a:ext uri="{C572A759-6A51-4108-AA02-DFA0A04FC94B}">
              <ma14:wrappingTextBoxFlag xmlns:ma14="http://schemas.microsoft.com/office/mac/drawingml/2011/main" val="1"/>
            </a:ext>
          </a:extLst>
        </p:spPr>
        <p:txBody>
          <a:bodyPr/>
          <a:lstStyle>
            <a:lvl1pPr marL="0" indent="0">
              <a:spcBef>
                <a:spcPts val="0"/>
              </a:spcBef>
              <a:buSzTx/>
              <a:buFontTx/>
              <a:buNone/>
              <a:defRPr sz="1200"/>
            </a:lvl1pPr>
          </a:lstStyle>
          <a:p>
            <a:pPr/>
            <a:r>
              <a:t>Bob Dill, IBM Distinguished Engineer, CTO Global Technical Sales</a:t>
            </a:r>
          </a:p>
        </p:txBody>
      </p:sp>
      <p:sp>
        <p:nvSpPr>
          <p:cNvPr id="278" name="Shape 278"/>
          <p:cNvSpPr/>
          <p:nvPr>
            <p:ph type="title"/>
          </p:nvPr>
        </p:nvSpPr>
        <p:spPr>
          <a:prstGeom prst="rect">
            <a:avLst/>
          </a:prstGeom>
        </p:spPr>
        <p:txBody>
          <a:bodyPr/>
          <a:lstStyle>
            <a:lvl1pPr defTabSz="731520">
              <a:defRPr sz="3840"/>
            </a:lvl1pPr>
          </a:lstStyle>
          <a:p>
            <a:pPr/>
            <a:r>
              <a:t>Chapter 8: Understanding Alchemy News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ph type="title"/>
          </p:nvPr>
        </p:nvSpPr>
        <p:spPr>
          <a:prstGeom prst="rect">
            <a:avLst/>
          </a:prstGeom>
        </p:spPr>
        <p:txBody>
          <a:bodyPr/>
          <a:lstStyle/>
          <a:p>
            <a:pPr lvl="1"/>
            <a:r>
              <a:t>Chapter 7: Securing your application with IBM w3-id</a:t>
            </a:r>
          </a:p>
        </p:txBody>
      </p:sp>
      <p:sp>
        <p:nvSpPr>
          <p:cNvPr id="180" name="Shape 180"/>
          <p:cNvSpPr/>
          <p:nvPr>
            <p:ph type="body" sz="half" idx="1"/>
          </p:nvPr>
        </p:nvSpPr>
        <p:spPr>
          <a:xfrm>
            <a:off x="232240" y="1511381"/>
            <a:ext cx="6558002" cy="4948076"/>
          </a:xfrm>
          <a:prstGeom prst="rect">
            <a:avLst/>
          </a:prstGeom>
        </p:spPr>
        <p:txBody>
          <a:bodyPr/>
          <a:lstStyle/>
          <a:p>
            <a:pPr/>
            <a:r>
              <a:t>Authorizing your application to use w3-id</a:t>
            </a:r>
          </a:p>
          <a:p>
            <a:pPr/>
          </a:p>
          <a:p>
            <a:pPr/>
            <a:r>
              <a:t>Enabling your Bluemix application to use https</a:t>
            </a:r>
          </a:p>
          <a:p>
            <a:pPr/>
          </a:p>
          <a:p>
            <a:pPr/>
            <a:r>
              <a:t>Implementing w3-id</a:t>
            </a:r>
          </a:p>
        </p:txBody>
      </p:sp>
      <p:sp>
        <p:nvSpPr>
          <p:cNvPr id="181" name="Shape 181"/>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2" name="pasted-image.png"/>
          <p:cNvPicPr>
            <a:picLocks noChangeAspect="1"/>
          </p:cNvPicPr>
          <p:nvPr/>
        </p:nvPicPr>
        <p:blipFill>
          <a:blip r:embed="rId2">
            <a:extLst/>
          </a:blip>
          <a:stretch>
            <a:fillRect/>
          </a:stretch>
        </p:blipFill>
        <p:spPr>
          <a:xfrm>
            <a:off x="6095536" y="1106476"/>
            <a:ext cx="5526424" cy="4948077"/>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title"/>
          </p:nvPr>
        </p:nvSpPr>
        <p:spPr>
          <a:prstGeom prst="rect">
            <a:avLst/>
          </a:prstGeom>
        </p:spPr>
        <p:txBody>
          <a:bodyPr/>
          <a:lstStyle/>
          <a:p>
            <a:pPr/>
            <a:r>
              <a:t>Enabling your application to use w3-id</a:t>
            </a:r>
          </a:p>
        </p:txBody>
      </p:sp>
      <p:sp>
        <p:nvSpPr>
          <p:cNvPr id="185" name="Shape 185"/>
          <p:cNvSpPr/>
          <p:nvPr>
            <p:ph type="body" idx="1"/>
          </p:nvPr>
        </p:nvSpPr>
        <p:spPr>
          <a:prstGeom prst="rect">
            <a:avLst/>
          </a:prstGeom>
        </p:spPr>
        <p:txBody>
          <a:bodyPr/>
          <a:lstStyle/>
          <a:p>
            <a:pPr/>
            <a:r>
              <a:rPr b="1"/>
              <a:t>Start here</a:t>
            </a:r>
            <a:r>
              <a:t>: </a:t>
            </a:r>
            <a:r>
              <a:rPr u="sng">
                <a:solidFill>
                  <a:srgbClr val="00B2EF"/>
                </a:solidFill>
                <a:uFill>
                  <a:solidFill>
                    <a:srgbClr val="00B2EF"/>
                  </a:solidFill>
                </a:uFill>
                <a:hlinkClick r:id="rId2" invalidUrl="" action="" tgtFrame="" tooltip="" history="1" highlightClick="0" endSnd="0"/>
              </a:rPr>
              <a:t>https://w3.innovate.ibm.com/tools/sso/application/list.html</a:t>
            </a:r>
            <a:r>
              <a:t> </a:t>
            </a:r>
          </a:p>
          <a:p>
            <a:pPr/>
          </a:p>
          <a:p>
            <a:pPr/>
          </a:p>
          <a:p>
            <a:pPr/>
          </a:p>
          <a:p>
            <a:pPr/>
            <a:r>
              <a:t>To create an internal app, click on “Register a w3id application”</a:t>
            </a:r>
          </a:p>
          <a:p>
            <a:pPr/>
            <a:r>
              <a:t>To create a client-facing app, click on “Register a blueID application”</a:t>
            </a:r>
            <a:endParaRPr>
              <a:solidFill>
                <a:srgbClr val="171717"/>
              </a:solidFill>
            </a:endParaRPr>
          </a:p>
          <a:p>
            <a:pPr/>
            <a:r>
              <a:rPr>
                <a:solidFill>
                  <a:srgbClr val="171717"/>
                </a:solidFill>
              </a:rPr>
              <a:t>Sample NodeJS app from IBM CIO organization using w3-id (SAML)</a:t>
            </a:r>
            <a:endParaRPr>
              <a:solidFill>
                <a:srgbClr val="171717"/>
              </a:solidFill>
            </a:endParaRPr>
          </a:p>
          <a:p>
            <a:pPr lvl="1">
              <a:buChar char="▪"/>
            </a:pPr>
            <a:r>
              <a:rPr u="sng">
                <a:solidFill>
                  <a:srgbClr val="00B2EF"/>
                </a:solidFill>
                <a:uFill>
                  <a:solidFill>
                    <a:srgbClr val="00B2EF"/>
                  </a:solidFill>
                </a:uFill>
                <a:hlinkClick r:id="rId3" invalidUrl="" action="" tgtFrame="" tooltip="" history="1" highlightClick="0" endSnd="0"/>
              </a:rPr>
              <a:t>https://w3-connections.ibm.com/wikis/home?lang=en-us#!/wiki/W7d38ca49a9b1_4048_8833_53626980363f/page/Node%20SSO%20with%20SAML</a:t>
            </a:r>
            <a:r>
              <a:rPr>
                <a:solidFill>
                  <a:srgbClr val="171717"/>
                </a:solidFill>
              </a:rPr>
              <a:t> </a:t>
            </a:r>
          </a:p>
        </p:txBody>
      </p:sp>
      <p:sp>
        <p:nvSpPr>
          <p:cNvPr id="186" name="Shape 186"/>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7" name="pasted-image.png"/>
          <p:cNvPicPr>
            <a:picLocks noChangeAspect="1"/>
          </p:cNvPicPr>
          <p:nvPr/>
        </p:nvPicPr>
        <p:blipFill>
          <a:blip r:embed="rId4">
            <a:extLst/>
          </a:blip>
          <a:stretch>
            <a:fillRect/>
          </a:stretch>
        </p:blipFill>
        <p:spPr>
          <a:xfrm>
            <a:off x="1249360" y="1993299"/>
            <a:ext cx="7693920" cy="1823380"/>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Shape 189"/>
          <p:cNvSpPr/>
          <p:nvPr>
            <p:ph type="body" sz="quarter" idx="1"/>
          </p:nvPr>
        </p:nvSpPr>
        <p:spPr>
          <a:xfrm>
            <a:off x="365759" y="4735582"/>
            <a:ext cx="5472676" cy="1390581"/>
          </a:xfrm>
          <a:prstGeom prst="rect">
            <a:avLst/>
          </a:prstGeom>
        </p:spPr>
        <p:txBody>
          <a:bodyPr/>
          <a:lstStyle>
            <a:lvl1pPr marL="267368" indent="-267368">
              <a:buFontTx/>
              <a:buAutoNum type="arabicPeriod" startAt="1"/>
            </a:lvl1pPr>
          </a:lstStyle>
          <a:p>
            <a:pPr/>
            <a:r>
              <a:t>Agree to the terms and conditions</a:t>
            </a:r>
          </a:p>
        </p:txBody>
      </p:sp>
      <p:sp>
        <p:nvSpPr>
          <p:cNvPr id="190" name="Shape 190"/>
          <p:cNvSpPr/>
          <p:nvPr>
            <p:ph type="title"/>
          </p:nvPr>
        </p:nvSpPr>
        <p:spPr>
          <a:xfrm>
            <a:off x="680465" y="173038"/>
            <a:ext cx="11130536" cy="575201"/>
          </a:xfrm>
          <a:prstGeom prst="rect">
            <a:avLst/>
          </a:prstGeom>
        </p:spPr>
        <p:txBody>
          <a:bodyPr/>
          <a:lstStyle/>
          <a:p>
            <a:pPr/>
            <a:r>
              <a:t>Register a w3-id application</a:t>
            </a:r>
          </a:p>
        </p:txBody>
      </p:sp>
      <p:sp>
        <p:nvSpPr>
          <p:cNvPr id="191" name="Shape 191"/>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94" name="Group 194"/>
          <p:cNvGrpSpPr/>
          <p:nvPr/>
        </p:nvGrpSpPr>
        <p:grpSpPr>
          <a:xfrm>
            <a:off x="340925" y="1009483"/>
            <a:ext cx="4160795" cy="3528355"/>
            <a:chOff x="0" y="0"/>
            <a:chExt cx="4160794" cy="3528353"/>
          </a:xfrm>
        </p:grpSpPr>
        <p:pic>
          <p:nvPicPr>
            <p:cNvPr id="192" name="Screen Shot 2016-12-06 at 12.16.40 PM.png"/>
            <p:cNvPicPr>
              <a:picLocks noChangeAspect="1"/>
            </p:cNvPicPr>
            <p:nvPr/>
          </p:nvPicPr>
          <p:blipFill>
            <a:blip r:embed="rId2">
              <a:extLst/>
            </a:blip>
            <a:stretch>
              <a:fillRect/>
            </a:stretch>
          </p:blipFill>
          <p:spPr>
            <a:xfrm>
              <a:off x="0" y="0"/>
              <a:ext cx="4160795" cy="3528354"/>
            </a:xfrm>
            <a:prstGeom prst="rect">
              <a:avLst/>
            </a:prstGeom>
            <a:ln w="12700" cap="flat">
              <a:noFill/>
              <a:miter lim="400000"/>
            </a:ln>
            <a:effectLst/>
          </p:spPr>
        </p:pic>
        <p:sp>
          <p:nvSpPr>
            <p:cNvPr id="193" name="Shape 193"/>
            <p:cNvSpPr/>
            <p:nvPr/>
          </p:nvSpPr>
          <p:spPr>
            <a:xfrm>
              <a:off x="496421" y="2896555"/>
              <a:ext cx="1052212" cy="352467"/>
            </a:xfrm>
            <a:prstGeom prst="ellipse">
              <a:avLst/>
            </a:prstGeom>
            <a:noFill/>
            <a:ln w="25400" cap="flat">
              <a:solidFill>
                <a:schemeClr val="accent1"/>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p>
          </p:txBody>
        </p:sp>
      </p:grpSp>
      <p:sp>
        <p:nvSpPr>
          <p:cNvPr id="195" name="Shape 195"/>
          <p:cNvSpPr/>
          <p:nvPr/>
        </p:nvSpPr>
        <p:spPr>
          <a:xfrm>
            <a:off x="153440" y="185737"/>
            <a:ext cx="429085" cy="549802"/>
          </a:xfrm>
          <a:prstGeom prst="ellipse">
            <a:avLst/>
          </a:prstGeom>
          <a:solidFill>
            <a:srgbClr val="F5FF5A"/>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defRPr b="1" sz="2200"/>
            </a:lvl1pPr>
          </a:lstStyle>
          <a:p>
            <a:pPr/>
            <a:r>
              <a:t>1</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7" name="pasted-image.png"/>
          <p:cNvPicPr>
            <a:picLocks noChangeAspect="1"/>
          </p:cNvPicPr>
          <p:nvPr/>
        </p:nvPicPr>
        <p:blipFill>
          <a:blip r:embed="rId2">
            <a:extLst/>
          </a:blip>
          <a:stretch>
            <a:fillRect/>
          </a:stretch>
        </p:blipFill>
        <p:spPr>
          <a:xfrm>
            <a:off x="169205" y="900990"/>
            <a:ext cx="4571829" cy="5601059"/>
          </a:xfrm>
          <a:prstGeom prst="rect">
            <a:avLst/>
          </a:prstGeom>
          <a:ln w="12700">
            <a:miter lim="400000"/>
          </a:ln>
        </p:spPr>
      </p:pic>
      <p:sp>
        <p:nvSpPr>
          <p:cNvPr id="198" name="Shape 198"/>
          <p:cNvSpPr/>
          <p:nvPr>
            <p:ph type="body" sz="half" idx="1"/>
          </p:nvPr>
        </p:nvSpPr>
        <p:spPr>
          <a:xfrm>
            <a:off x="5300284" y="960536"/>
            <a:ext cx="6074233" cy="5217064"/>
          </a:xfrm>
          <a:prstGeom prst="rect">
            <a:avLst/>
          </a:prstGeom>
        </p:spPr>
        <p:txBody>
          <a:bodyPr/>
          <a:lstStyle/>
          <a:p>
            <a:pPr marL="0" indent="0">
              <a:buSzTx/>
              <a:buFontTx/>
              <a:buNone/>
            </a:pPr>
            <a:r>
              <a:t>2). Provide a reference (friendly) name for this request and a description of what this app will do. This simplifies your management later on. </a:t>
            </a:r>
          </a:p>
          <a:p>
            <a:pPr>
              <a:buFontTx/>
              <a:buChar char="•"/>
            </a:pPr>
            <a:r>
              <a:t>Enter a planned deployment time in the immediate future</a:t>
            </a:r>
          </a:p>
          <a:p>
            <a:pPr>
              <a:buFontTx/>
              <a:buChar char="•"/>
            </a:pPr>
            <a:r>
              <a:t>Put in a reasonable number of users. For this tutorial, use small numbers. I used 200 and 20 for the demo page for this chapter. </a:t>
            </a:r>
          </a:p>
          <a:p>
            <a:pPr>
              <a:buFontTx/>
              <a:buChar char="•"/>
            </a:pPr>
            <a:r>
              <a:t>Put in the bluemix homepage url for your application. This is the ROUTE from the app dashboard in bluemix.</a:t>
            </a:r>
          </a:p>
          <a:p>
            <a:pPr>
              <a:buFontTx/>
              <a:buChar char="•"/>
            </a:pPr>
          </a:p>
          <a:p>
            <a:pPr>
              <a:buFontTx/>
              <a:buChar char="•"/>
            </a:pPr>
          </a:p>
          <a:p>
            <a:pPr>
              <a:buFontTx/>
              <a:buChar char="•"/>
            </a:pPr>
            <a:r>
              <a:t>Put in your intranet id for the last 4 fields and press Next </a:t>
            </a:r>
          </a:p>
        </p:txBody>
      </p:sp>
      <p:sp>
        <p:nvSpPr>
          <p:cNvPr id="199" name="Shape 199"/>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0" name="Shape 200"/>
          <p:cNvSpPr/>
          <p:nvPr/>
        </p:nvSpPr>
        <p:spPr>
          <a:xfrm>
            <a:off x="132159" y="6148502"/>
            <a:ext cx="1052213" cy="352467"/>
          </a:xfrm>
          <a:prstGeom prst="ellipse">
            <a:avLst/>
          </a:prstGeom>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pic>
        <p:nvPicPr>
          <p:cNvPr id="201" name="pasted-image.png"/>
          <p:cNvPicPr>
            <a:picLocks noChangeAspect="1"/>
          </p:cNvPicPr>
          <p:nvPr/>
        </p:nvPicPr>
        <p:blipFill>
          <a:blip r:embed="rId3">
            <a:extLst/>
          </a:blip>
          <a:stretch>
            <a:fillRect/>
          </a:stretch>
        </p:blipFill>
        <p:spPr>
          <a:xfrm>
            <a:off x="5225467" y="4693356"/>
            <a:ext cx="6223866" cy="338366"/>
          </a:xfrm>
          <a:prstGeom prst="rect">
            <a:avLst/>
          </a:prstGeom>
          <a:ln w="12700">
            <a:miter lim="400000"/>
          </a:ln>
        </p:spPr>
      </p:pic>
      <p:sp>
        <p:nvSpPr>
          <p:cNvPr id="202" name="Shape 202"/>
          <p:cNvSpPr/>
          <p:nvPr/>
        </p:nvSpPr>
        <p:spPr>
          <a:xfrm>
            <a:off x="8294614" y="4635506"/>
            <a:ext cx="3270789" cy="352467"/>
          </a:xfrm>
          <a:prstGeom prst="ellipse">
            <a:avLst/>
          </a:prstGeom>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sp>
        <p:nvSpPr>
          <p:cNvPr id="203" name="Shape 203"/>
          <p:cNvSpPr/>
          <p:nvPr>
            <p:ph type="title"/>
          </p:nvPr>
        </p:nvSpPr>
        <p:spPr>
          <a:xfrm>
            <a:off x="680465" y="173038"/>
            <a:ext cx="11130536" cy="575201"/>
          </a:xfrm>
          <a:prstGeom prst="rect">
            <a:avLst/>
          </a:prstGeom>
        </p:spPr>
        <p:txBody>
          <a:bodyPr/>
          <a:lstStyle/>
          <a:p>
            <a:pPr/>
            <a:r>
              <a:t>Register a w3-id application</a:t>
            </a:r>
          </a:p>
        </p:txBody>
      </p:sp>
      <p:sp>
        <p:nvSpPr>
          <p:cNvPr id="204" name="Shape 204"/>
          <p:cNvSpPr/>
          <p:nvPr/>
        </p:nvSpPr>
        <p:spPr>
          <a:xfrm>
            <a:off x="153440" y="185737"/>
            <a:ext cx="429085" cy="549802"/>
          </a:xfrm>
          <a:prstGeom prst="ellipse">
            <a:avLst/>
          </a:prstGeom>
          <a:solidFill>
            <a:srgbClr val="F5FF5A"/>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defRPr b="1" sz="2200"/>
            </a:lvl1pPr>
          </a:lstStyle>
          <a:p>
            <a:pPr/>
            <a:r>
              <a:t>2</a:t>
            </a:r>
          </a:p>
        </p:txBody>
      </p:sp>
      <p:sp>
        <p:nvSpPr>
          <p:cNvPr id="205" name="Shape 205"/>
          <p:cNvSpPr/>
          <p:nvPr/>
        </p:nvSpPr>
        <p:spPr>
          <a:xfrm flipH="1">
            <a:off x="3871388" y="3781716"/>
            <a:ext cx="1505427" cy="191328"/>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206" name="Shape 206"/>
          <p:cNvSpPr/>
          <p:nvPr/>
        </p:nvSpPr>
        <p:spPr>
          <a:xfrm flipH="1">
            <a:off x="3989933" y="3181592"/>
            <a:ext cx="1505427" cy="191329"/>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9" rIns="45719"/>
          <a:lstStyle/>
          <a:p>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08" name="pasted-image.png"/>
          <p:cNvPicPr>
            <a:picLocks noChangeAspect="1"/>
          </p:cNvPicPr>
          <p:nvPr/>
        </p:nvPicPr>
        <p:blipFill>
          <a:blip r:embed="rId2">
            <a:extLst/>
          </a:blip>
          <a:stretch>
            <a:fillRect/>
          </a:stretch>
        </p:blipFill>
        <p:spPr>
          <a:xfrm>
            <a:off x="228922" y="966594"/>
            <a:ext cx="5413000" cy="3500946"/>
          </a:xfrm>
          <a:prstGeom prst="rect">
            <a:avLst/>
          </a:prstGeom>
          <a:ln w="12700">
            <a:miter lim="400000"/>
          </a:ln>
        </p:spPr>
      </p:pic>
      <p:sp>
        <p:nvSpPr>
          <p:cNvPr id="209" name="Shape 209"/>
          <p:cNvSpPr/>
          <p:nvPr>
            <p:ph type="body" sz="quarter" idx="1"/>
          </p:nvPr>
        </p:nvSpPr>
        <p:spPr>
          <a:xfrm>
            <a:off x="227329" y="4790725"/>
            <a:ext cx="6074234" cy="575202"/>
          </a:xfrm>
          <a:prstGeom prst="rect">
            <a:avLst/>
          </a:prstGeom>
        </p:spPr>
        <p:txBody>
          <a:bodyPr/>
          <a:lstStyle>
            <a:lvl1pPr marL="0" indent="0">
              <a:buSzTx/>
              <a:buFontTx/>
              <a:buNone/>
            </a:lvl1pPr>
          </a:lstStyle>
          <a:p>
            <a:pPr/>
            <a:r>
              <a:t>3). Select w3-id SAML2</a:t>
            </a:r>
          </a:p>
        </p:txBody>
      </p:sp>
      <p:sp>
        <p:nvSpPr>
          <p:cNvPr id="210" name="Shape 210"/>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1" name="Shape 211"/>
          <p:cNvSpPr/>
          <p:nvPr/>
        </p:nvSpPr>
        <p:spPr>
          <a:xfrm>
            <a:off x="673275" y="4127775"/>
            <a:ext cx="499174" cy="352467"/>
          </a:xfrm>
          <a:prstGeom prst="ellipse">
            <a:avLst/>
          </a:prstGeom>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sp>
        <p:nvSpPr>
          <p:cNvPr id="212" name="Shape 212"/>
          <p:cNvSpPr/>
          <p:nvPr>
            <p:ph type="title"/>
          </p:nvPr>
        </p:nvSpPr>
        <p:spPr>
          <a:xfrm>
            <a:off x="680465" y="173038"/>
            <a:ext cx="11130536" cy="575201"/>
          </a:xfrm>
          <a:prstGeom prst="rect">
            <a:avLst/>
          </a:prstGeom>
        </p:spPr>
        <p:txBody>
          <a:bodyPr/>
          <a:lstStyle/>
          <a:p>
            <a:pPr/>
            <a:r>
              <a:t>Register a w3-id application</a:t>
            </a:r>
          </a:p>
        </p:txBody>
      </p:sp>
      <p:sp>
        <p:nvSpPr>
          <p:cNvPr id="213" name="Shape 213"/>
          <p:cNvSpPr/>
          <p:nvPr/>
        </p:nvSpPr>
        <p:spPr>
          <a:xfrm>
            <a:off x="153440" y="185737"/>
            <a:ext cx="429085" cy="549802"/>
          </a:xfrm>
          <a:prstGeom prst="ellipse">
            <a:avLst/>
          </a:prstGeom>
          <a:solidFill>
            <a:srgbClr val="F5FF5A"/>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defRPr b="1" sz="2200"/>
            </a:lvl1pPr>
          </a:lstStyle>
          <a:p>
            <a:pPr/>
            <a:r>
              <a:t>3</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15" name="pasted-image.png"/>
          <p:cNvPicPr>
            <a:picLocks noChangeAspect="1"/>
          </p:cNvPicPr>
          <p:nvPr/>
        </p:nvPicPr>
        <p:blipFill>
          <a:blip r:embed="rId2">
            <a:extLst/>
          </a:blip>
          <a:stretch>
            <a:fillRect/>
          </a:stretch>
        </p:blipFill>
        <p:spPr>
          <a:xfrm>
            <a:off x="209250" y="893890"/>
            <a:ext cx="5171121" cy="4398772"/>
          </a:xfrm>
          <a:prstGeom prst="rect">
            <a:avLst/>
          </a:prstGeom>
          <a:ln w="12700">
            <a:miter lim="400000"/>
          </a:ln>
        </p:spPr>
      </p:pic>
      <p:sp>
        <p:nvSpPr>
          <p:cNvPr id="216" name="Shape 216"/>
          <p:cNvSpPr/>
          <p:nvPr>
            <p:ph type="body" sz="quarter" idx="1"/>
          </p:nvPr>
        </p:nvSpPr>
        <p:spPr>
          <a:xfrm>
            <a:off x="5300284" y="3547478"/>
            <a:ext cx="6074233" cy="502652"/>
          </a:xfrm>
          <a:prstGeom prst="rect">
            <a:avLst/>
          </a:prstGeom>
        </p:spPr>
        <p:txBody>
          <a:bodyPr/>
          <a:lstStyle>
            <a:lvl1pPr marL="0" indent="0">
              <a:buSzTx/>
              <a:buFontTx/>
              <a:buNone/>
            </a:lvl1pPr>
          </a:lstStyle>
          <a:p>
            <a:pPr/>
            <a:r>
              <a:t>4). Select test (not production) </a:t>
            </a:r>
          </a:p>
        </p:txBody>
      </p:sp>
      <p:sp>
        <p:nvSpPr>
          <p:cNvPr id="217" name="Shape 217"/>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8" name="Shape 218"/>
          <p:cNvSpPr/>
          <p:nvPr/>
        </p:nvSpPr>
        <p:spPr>
          <a:xfrm>
            <a:off x="521086" y="4930993"/>
            <a:ext cx="354846" cy="352467"/>
          </a:xfrm>
          <a:prstGeom prst="ellipse">
            <a:avLst/>
          </a:prstGeom>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sp>
        <p:nvSpPr>
          <p:cNvPr id="219" name="Shape 219"/>
          <p:cNvSpPr/>
          <p:nvPr>
            <p:ph type="title"/>
          </p:nvPr>
        </p:nvSpPr>
        <p:spPr>
          <a:xfrm>
            <a:off x="680465" y="173038"/>
            <a:ext cx="11130536" cy="575201"/>
          </a:xfrm>
          <a:prstGeom prst="rect">
            <a:avLst/>
          </a:prstGeom>
        </p:spPr>
        <p:txBody>
          <a:bodyPr/>
          <a:lstStyle/>
          <a:p>
            <a:pPr/>
            <a:r>
              <a:t>Register a w3-id application</a:t>
            </a:r>
          </a:p>
        </p:txBody>
      </p:sp>
      <p:sp>
        <p:nvSpPr>
          <p:cNvPr id="220" name="Shape 220"/>
          <p:cNvSpPr/>
          <p:nvPr/>
        </p:nvSpPr>
        <p:spPr>
          <a:xfrm>
            <a:off x="153440" y="185737"/>
            <a:ext cx="429085" cy="549802"/>
          </a:xfrm>
          <a:prstGeom prst="ellipse">
            <a:avLst/>
          </a:prstGeom>
          <a:solidFill>
            <a:srgbClr val="F5FF5A"/>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defRPr b="1" sz="2200"/>
            </a:lvl1pPr>
          </a:lstStyle>
          <a:p>
            <a:pPr/>
            <a:r>
              <a:t>4</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2" name="Shape 222"/>
          <p:cNvSpPr/>
          <p:nvPr>
            <p:ph type="body" sz="quarter" idx="1"/>
          </p:nvPr>
        </p:nvSpPr>
        <p:spPr>
          <a:xfrm>
            <a:off x="468832" y="4538224"/>
            <a:ext cx="6074234" cy="1199720"/>
          </a:xfrm>
          <a:prstGeom prst="rect">
            <a:avLst/>
          </a:prstGeom>
        </p:spPr>
        <p:txBody>
          <a:bodyPr/>
          <a:lstStyle/>
          <a:p>
            <a:pPr marL="0" indent="0">
              <a:buSzTx/>
              <a:buFontTx/>
              <a:buNone/>
            </a:pPr>
            <a:r>
              <a:t>5). Scroll down the application template and select  the Bluemix template. </a:t>
            </a:r>
          </a:p>
          <a:p>
            <a:pPr marL="0" indent="0">
              <a:buSzTx/>
              <a:buFontTx/>
              <a:buNone/>
            </a:pPr>
            <a:r>
              <a:t>Enter your application URL as https</a:t>
            </a:r>
          </a:p>
        </p:txBody>
      </p:sp>
      <p:sp>
        <p:nvSpPr>
          <p:cNvPr id="223" name="Shape 223"/>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24" name="pasted-image.png"/>
          <p:cNvPicPr>
            <a:picLocks noChangeAspect="1"/>
          </p:cNvPicPr>
          <p:nvPr/>
        </p:nvPicPr>
        <p:blipFill>
          <a:blip r:embed="rId2">
            <a:extLst/>
          </a:blip>
          <a:stretch>
            <a:fillRect/>
          </a:stretch>
        </p:blipFill>
        <p:spPr>
          <a:xfrm>
            <a:off x="4565983" y="5876230"/>
            <a:ext cx="6223866" cy="338366"/>
          </a:xfrm>
          <a:prstGeom prst="rect">
            <a:avLst/>
          </a:prstGeom>
          <a:ln w="12700">
            <a:miter lim="400000"/>
          </a:ln>
        </p:spPr>
      </p:pic>
      <p:sp>
        <p:nvSpPr>
          <p:cNvPr id="225" name="Shape 225"/>
          <p:cNvSpPr/>
          <p:nvPr/>
        </p:nvSpPr>
        <p:spPr>
          <a:xfrm>
            <a:off x="7626675" y="5843779"/>
            <a:ext cx="3270789" cy="352467"/>
          </a:xfrm>
          <a:prstGeom prst="ellipse">
            <a:avLst/>
          </a:prstGeom>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pic>
        <p:nvPicPr>
          <p:cNvPr id="226" name="pasted-image.png"/>
          <p:cNvPicPr>
            <a:picLocks noChangeAspect="1"/>
          </p:cNvPicPr>
          <p:nvPr/>
        </p:nvPicPr>
        <p:blipFill>
          <a:blip r:embed="rId3">
            <a:extLst/>
          </a:blip>
          <a:stretch>
            <a:fillRect/>
          </a:stretch>
        </p:blipFill>
        <p:spPr>
          <a:xfrm>
            <a:off x="344392" y="1003409"/>
            <a:ext cx="6323114" cy="3434778"/>
          </a:xfrm>
          <a:prstGeom prst="rect">
            <a:avLst/>
          </a:prstGeom>
          <a:ln w="12700">
            <a:miter lim="400000"/>
          </a:ln>
        </p:spPr>
      </p:pic>
      <p:sp>
        <p:nvSpPr>
          <p:cNvPr id="227" name="Shape 227"/>
          <p:cNvSpPr/>
          <p:nvPr>
            <p:ph type="title"/>
          </p:nvPr>
        </p:nvSpPr>
        <p:spPr>
          <a:xfrm>
            <a:off x="680465" y="173038"/>
            <a:ext cx="11130536" cy="575201"/>
          </a:xfrm>
          <a:prstGeom prst="rect">
            <a:avLst/>
          </a:prstGeom>
        </p:spPr>
        <p:txBody>
          <a:bodyPr/>
          <a:lstStyle/>
          <a:p>
            <a:pPr/>
            <a:r>
              <a:t>Register a w3-id application</a:t>
            </a:r>
          </a:p>
        </p:txBody>
      </p:sp>
      <p:sp>
        <p:nvSpPr>
          <p:cNvPr id="228" name="Shape 228"/>
          <p:cNvSpPr/>
          <p:nvPr/>
        </p:nvSpPr>
        <p:spPr>
          <a:xfrm>
            <a:off x="153440" y="185737"/>
            <a:ext cx="429085" cy="549802"/>
          </a:xfrm>
          <a:prstGeom prst="ellipse">
            <a:avLst/>
          </a:prstGeom>
          <a:solidFill>
            <a:srgbClr val="F5FF5A"/>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defRPr b="1" sz="2200"/>
            </a:lvl1pPr>
          </a:lstStyle>
          <a:p>
            <a:pPr/>
            <a:r>
              <a:t>5</a:t>
            </a:r>
          </a:p>
        </p:txBody>
      </p:sp>
      <p:sp>
        <p:nvSpPr>
          <p:cNvPr id="229" name="Shape 229"/>
          <p:cNvSpPr/>
          <p:nvPr/>
        </p:nvSpPr>
        <p:spPr>
          <a:xfrm>
            <a:off x="1248209" y="4034771"/>
            <a:ext cx="507300" cy="352467"/>
          </a:xfrm>
          <a:prstGeom prst="ellipse">
            <a:avLst/>
          </a:prstGeom>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1" name="Shape 231"/>
          <p:cNvSpPr/>
          <p:nvPr>
            <p:ph type="body" sz="half" idx="1"/>
          </p:nvPr>
        </p:nvSpPr>
        <p:spPr>
          <a:xfrm>
            <a:off x="7301293" y="926715"/>
            <a:ext cx="4290707" cy="5543866"/>
          </a:xfrm>
          <a:prstGeom prst="rect">
            <a:avLst/>
          </a:prstGeom>
        </p:spPr>
        <p:txBody>
          <a:bodyPr/>
          <a:lstStyle/>
          <a:p>
            <a:pPr marL="0" indent="0" defTabSz="886968">
              <a:buSzTx/>
              <a:buFontTx/>
              <a:buNone/>
              <a:defRPr sz="1940"/>
            </a:pPr>
            <a:r>
              <a:t>6). Enter your bluemix route as https:// in both fields. </a:t>
            </a:r>
          </a:p>
          <a:p>
            <a:pPr marL="0" indent="0" defTabSz="886968">
              <a:buSzTx/>
              <a:buFontTx/>
              <a:buNone/>
              <a:defRPr sz="1940"/>
            </a:pPr>
          </a:p>
          <a:p>
            <a:pPr marL="0" indent="0" defTabSz="886968">
              <a:buSzTx/>
              <a:buFontTx/>
              <a:buNone/>
              <a:defRPr sz="1940"/>
            </a:pPr>
            <a:r>
              <a:t>Entity ID in this example is :443/metadata. The only part you can change is “metadata”. If you change this, you’ll have to change the related code in your authenticate.js file</a:t>
            </a:r>
          </a:p>
          <a:p>
            <a:pPr marL="0" indent="0" defTabSz="886968">
              <a:buSzTx/>
              <a:buFontTx/>
              <a:buNone/>
              <a:defRPr sz="1940"/>
            </a:pPr>
          </a:p>
          <a:p>
            <a:pPr marL="0" indent="0" defTabSz="886968">
              <a:buSzTx/>
              <a:buFontTx/>
              <a:buNone/>
              <a:defRPr sz="1940"/>
            </a:pPr>
            <a:r>
              <a:t>ACS URL is your callback path from the w3-id authentication process. The url ends with :443/assert. The only part you can change is “assert”. If you change this, you’ll have to change the related code in your authenticate.js file</a:t>
            </a:r>
          </a:p>
          <a:p>
            <a:pPr marL="0" indent="0" defTabSz="886968">
              <a:buSzTx/>
              <a:buFontTx/>
              <a:buNone/>
              <a:defRPr sz="1940"/>
            </a:pPr>
            <a:r>
              <a:t> </a:t>
            </a:r>
          </a:p>
        </p:txBody>
      </p:sp>
      <p:sp>
        <p:nvSpPr>
          <p:cNvPr id="232" name="Shape 232"/>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33" name="pasted-image.png"/>
          <p:cNvPicPr>
            <a:picLocks noChangeAspect="1"/>
          </p:cNvPicPr>
          <p:nvPr/>
        </p:nvPicPr>
        <p:blipFill>
          <a:blip r:embed="rId2">
            <a:extLst/>
          </a:blip>
          <a:stretch>
            <a:fillRect/>
          </a:stretch>
        </p:blipFill>
        <p:spPr>
          <a:xfrm>
            <a:off x="236218" y="964605"/>
            <a:ext cx="7089144" cy="4326154"/>
          </a:xfrm>
          <a:prstGeom prst="rect">
            <a:avLst/>
          </a:prstGeom>
          <a:ln w="12700">
            <a:miter lim="400000"/>
          </a:ln>
        </p:spPr>
      </p:pic>
      <p:sp>
        <p:nvSpPr>
          <p:cNvPr id="234" name="Shape 234"/>
          <p:cNvSpPr/>
          <p:nvPr>
            <p:ph type="title"/>
          </p:nvPr>
        </p:nvSpPr>
        <p:spPr>
          <a:xfrm>
            <a:off x="680465" y="173038"/>
            <a:ext cx="11130536" cy="575201"/>
          </a:xfrm>
          <a:prstGeom prst="rect">
            <a:avLst/>
          </a:prstGeom>
        </p:spPr>
        <p:txBody>
          <a:bodyPr/>
          <a:lstStyle/>
          <a:p>
            <a:pPr/>
            <a:r>
              <a:t>Register a w3-id application</a:t>
            </a:r>
          </a:p>
        </p:txBody>
      </p:sp>
      <p:sp>
        <p:nvSpPr>
          <p:cNvPr id="235" name="Shape 235"/>
          <p:cNvSpPr/>
          <p:nvPr/>
        </p:nvSpPr>
        <p:spPr>
          <a:xfrm>
            <a:off x="153440" y="185737"/>
            <a:ext cx="429085" cy="549802"/>
          </a:xfrm>
          <a:prstGeom prst="ellipse">
            <a:avLst/>
          </a:prstGeom>
          <a:solidFill>
            <a:srgbClr val="F5FF5A"/>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defRPr b="1" sz="2200"/>
            </a:lvl1pPr>
          </a:lstStyle>
          <a:p>
            <a:pPr/>
            <a:r>
              <a:t>6</a:t>
            </a:r>
          </a:p>
        </p:txBody>
      </p:sp>
      <p:sp>
        <p:nvSpPr>
          <p:cNvPr id="236" name="Shape 236"/>
          <p:cNvSpPr/>
          <p:nvPr/>
        </p:nvSpPr>
        <p:spPr>
          <a:xfrm>
            <a:off x="680937" y="4930993"/>
            <a:ext cx="491842" cy="312966"/>
          </a:xfrm>
          <a:prstGeom prst="ellipse">
            <a:avLst/>
          </a:prstGeom>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1_Master_no-footer">
  <a:themeElements>
    <a:clrScheme name="1_Master_no-footer">
      <a:dk1>
        <a:srgbClr val="1D1B10"/>
      </a:dk1>
      <a:lt1>
        <a:srgbClr val="FFFFFF"/>
      </a:lt1>
      <a:dk2>
        <a:srgbClr val="A7A7A7"/>
      </a:dk2>
      <a:lt2>
        <a:srgbClr val="535353"/>
      </a:lt2>
      <a:accent1>
        <a:srgbClr val="1F497D"/>
      </a:accent1>
      <a:accent2>
        <a:srgbClr val="008ABF"/>
      </a:accent2>
      <a:accent3>
        <a:srgbClr val="00B0DA"/>
      </a:accent3>
      <a:accent4>
        <a:srgbClr val="83D1F5"/>
      </a:accent4>
      <a:accent5>
        <a:srgbClr val="8CC63F"/>
      </a:accent5>
      <a:accent6>
        <a:srgbClr val="AB1A86"/>
      </a:accent6>
      <a:hlink>
        <a:srgbClr val="0000FF"/>
      </a:hlink>
      <a:folHlink>
        <a:srgbClr val="FF00FF"/>
      </a:folHlink>
    </a:clrScheme>
    <a:fontScheme name="1_Master_no-footer">
      <a:majorFont>
        <a:latin typeface="Helvetica"/>
        <a:ea typeface="Helvetica"/>
        <a:cs typeface="Helvetica"/>
      </a:majorFont>
      <a:minorFont>
        <a:latin typeface="Calibri"/>
        <a:ea typeface="Calibri"/>
        <a:cs typeface="Calibri"/>
      </a:minorFont>
    </a:fontScheme>
    <a:fmtScheme name="1_Master_no-foot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1_Master_no-footer">
  <a:themeElements>
    <a:clrScheme name="1_Master_no-footer">
      <a:dk1>
        <a:srgbClr val="000000"/>
      </a:dk1>
      <a:lt1>
        <a:srgbClr val="FFFFFF"/>
      </a:lt1>
      <a:dk2>
        <a:srgbClr val="A7A7A7"/>
      </a:dk2>
      <a:lt2>
        <a:srgbClr val="535353"/>
      </a:lt2>
      <a:accent1>
        <a:srgbClr val="1F497D"/>
      </a:accent1>
      <a:accent2>
        <a:srgbClr val="008ABF"/>
      </a:accent2>
      <a:accent3>
        <a:srgbClr val="00B0DA"/>
      </a:accent3>
      <a:accent4>
        <a:srgbClr val="83D1F5"/>
      </a:accent4>
      <a:accent5>
        <a:srgbClr val="8CC63F"/>
      </a:accent5>
      <a:accent6>
        <a:srgbClr val="AB1A86"/>
      </a:accent6>
      <a:hlink>
        <a:srgbClr val="0000FF"/>
      </a:hlink>
      <a:folHlink>
        <a:srgbClr val="FF00FF"/>
      </a:folHlink>
    </a:clrScheme>
    <a:fontScheme name="1_Master_no-footer">
      <a:majorFont>
        <a:latin typeface="Helvetica"/>
        <a:ea typeface="Helvetica"/>
        <a:cs typeface="Helvetica"/>
      </a:majorFont>
      <a:minorFont>
        <a:latin typeface="Calibri"/>
        <a:ea typeface="Calibri"/>
        <a:cs typeface="Calibri"/>
      </a:minorFont>
    </a:fontScheme>
    <a:fmtScheme name="1_Master_no-foot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