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media/image2.jpeg" ContentType="image/jpeg"/>
  <Override PartName="/ppt/media/image3.jpeg" ContentType="image/jpeg"/>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ED6"/>
          </a:solidFill>
        </a:fill>
      </a:tcStyle>
    </a:wholeTbl>
    <a:band2H>
      <a:tcTxStyle b="def" i="def"/>
      <a:tcStyle>
        <a:tcBdr/>
        <a:fill>
          <a:solidFill>
            <a:srgbClr val="E7E8EC"/>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3F1"/>
          </a:solidFill>
        </a:fill>
      </a:tcStyle>
    </a:wholeTbl>
    <a:band2H>
      <a:tcTxStyle b="def" i="def"/>
      <a:tcStyle>
        <a:tcBdr/>
        <a:fill>
          <a:solidFill>
            <a:srgbClr val="E6F2F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2CBD8"/>
          </a:solidFill>
        </a:fill>
      </a:tcStyle>
    </a:wholeTbl>
    <a:band2H>
      <a:tcTxStyle b="def" i="def"/>
      <a:tcStyle>
        <a:tcBdr/>
        <a:fill>
          <a:solidFill>
            <a:srgbClr val="F1E7ED"/>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1D1B1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1D1B10"/>
      </a:tcTxStyle>
      <a:tcStyle>
        <a:tcBdr>
          <a:left>
            <a:ln w="12700" cap="flat">
              <a:noFill/>
              <a:miter lim="400000"/>
            </a:ln>
          </a:left>
          <a:right>
            <a:ln w="12700" cap="flat">
              <a:noFill/>
              <a:miter lim="400000"/>
            </a:ln>
          </a:right>
          <a:top>
            <a:ln w="50800" cap="flat">
              <a:solidFill>
                <a:srgbClr val="1D1B10"/>
              </a:solidFill>
              <a:prstDash val="solid"/>
              <a:round/>
            </a:ln>
          </a:top>
          <a:bottom>
            <a:ln w="25400" cap="flat">
              <a:solidFill>
                <a:srgbClr val="1D1B1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1D1B10"/>
              </a:solidFill>
              <a:prstDash val="solid"/>
              <a:round/>
            </a:ln>
          </a:top>
          <a:bottom>
            <a:ln w="25400" cap="flat">
              <a:solidFill>
                <a:srgbClr val="1D1B1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BCA"/>
          </a:solidFill>
        </a:fill>
      </a:tcStyle>
    </a:wholeTbl>
    <a:band2H>
      <a:tcTxStyle b="def" i="def"/>
      <a:tcStyle>
        <a:tcBdr/>
        <a:fill>
          <a:solidFill>
            <a:srgbClr val="E7E7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D1B1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D1B1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D1B10"/>
          </a:solidFill>
        </a:fill>
      </a:tcStyle>
    </a:firstRow>
  </a:tblStyle>
  <a:tblStyle styleId="{2708684C-4D16-4618-839F-0558EEFCDFE6}" styleName="">
    <a:tblBg/>
    <a:wholeTbl>
      <a:tcTxStyle b="off"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12700" cap="flat">
              <a:solidFill>
                <a:srgbClr val="1D1B10"/>
              </a:solidFill>
              <a:prstDash val="solid"/>
              <a:round/>
            </a:ln>
          </a:top>
          <a:bottom>
            <a:ln w="127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solidFill>
            <a:srgbClr val="1D1B10">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12700" cap="flat">
              <a:solidFill>
                <a:srgbClr val="1D1B10"/>
              </a:solidFill>
              <a:prstDash val="solid"/>
              <a:round/>
            </a:ln>
          </a:top>
          <a:bottom>
            <a:ln w="127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solidFill>
            <a:srgbClr val="1D1B10">
              <a:alpha val="20000"/>
            </a:srgbClr>
          </a:solidFill>
        </a:fill>
      </a:tcStyle>
    </a:firstCol>
    <a:lastRow>
      <a:tcTxStyle b="on"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50800" cap="flat">
              <a:solidFill>
                <a:srgbClr val="1D1B10"/>
              </a:solidFill>
              <a:prstDash val="solid"/>
              <a:round/>
            </a:ln>
          </a:top>
          <a:bottom>
            <a:ln w="127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noFill/>
        </a:fill>
      </a:tcStyle>
    </a:lastRow>
    <a:firstRow>
      <a:tcTxStyle b="on"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12700" cap="flat">
              <a:solidFill>
                <a:srgbClr val="1D1B10"/>
              </a:solidFill>
              <a:prstDash val="solid"/>
              <a:round/>
            </a:ln>
          </a:top>
          <a:bottom>
            <a:ln w="254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p:nvPr>
            <p:ph type="sldImg"/>
          </p:nvPr>
        </p:nvSpPr>
        <p:spPr>
          <a:xfrm>
            <a:off x="1143000" y="685800"/>
            <a:ext cx="4572000" cy="3429000"/>
          </a:xfrm>
          <a:prstGeom prst="rect">
            <a:avLst/>
          </a:prstGeom>
        </p:spPr>
        <p:txBody>
          <a:bodyPr/>
          <a:lstStyle/>
          <a:p>
            <a:pPr/>
          </a:p>
        </p:txBody>
      </p:sp>
      <p:sp>
        <p:nvSpPr>
          <p:cNvPr id="177" name="Shape 17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Calibri"/>
      </a:defRPr>
    </a:lvl1pPr>
    <a:lvl2pPr indent="228600" latinLnBrk="0">
      <a:spcBef>
        <a:spcPts val="400"/>
      </a:spcBef>
      <a:defRPr sz="1200">
        <a:latin typeface="+mn-lt"/>
        <a:ea typeface="+mn-ea"/>
        <a:cs typeface="+mn-cs"/>
        <a:sym typeface="Calibri"/>
      </a:defRPr>
    </a:lvl2pPr>
    <a:lvl3pPr indent="457200" latinLnBrk="0">
      <a:spcBef>
        <a:spcPts val="400"/>
      </a:spcBef>
      <a:defRPr sz="1200">
        <a:latin typeface="+mn-lt"/>
        <a:ea typeface="+mn-ea"/>
        <a:cs typeface="+mn-cs"/>
        <a:sym typeface="Calibri"/>
      </a:defRPr>
    </a:lvl3pPr>
    <a:lvl4pPr indent="685800" latinLnBrk="0">
      <a:spcBef>
        <a:spcPts val="400"/>
      </a:spcBef>
      <a:defRPr sz="1200">
        <a:latin typeface="+mn-lt"/>
        <a:ea typeface="+mn-ea"/>
        <a:cs typeface="+mn-cs"/>
        <a:sym typeface="Calibri"/>
      </a:defRPr>
    </a:lvl4pPr>
    <a:lvl5pPr indent="914400" latinLnBrk="0">
      <a:spcBef>
        <a:spcPts val="400"/>
      </a:spcBef>
      <a:defRPr sz="1200">
        <a:latin typeface="+mn-lt"/>
        <a:ea typeface="+mn-ea"/>
        <a:cs typeface="+mn-cs"/>
        <a:sym typeface="Calibri"/>
      </a:defRPr>
    </a:lvl5pPr>
    <a:lvl6pPr indent="1143000" latinLnBrk="0">
      <a:spcBef>
        <a:spcPts val="400"/>
      </a:spcBef>
      <a:defRPr sz="1200">
        <a:latin typeface="+mn-lt"/>
        <a:ea typeface="+mn-ea"/>
        <a:cs typeface="+mn-cs"/>
        <a:sym typeface="Calibri"/>
      </a:defRPr>
    </a:lvl6pPr>
    <a:lvl7pPr indent="1371600" latinLnBrk="0">
      <a:spcBef>
        <a:spcPts val="400"/>
      </a:spcBef>
      <a:defRPr sz="1200">
        <a:latin typeface="+mn-lt"/>
        <a:ea typeface="+mn-ea"/>
        <a:cs typeface="+mn-cs"/>
        <a:sym typeface="Calibri"/>
      </a:defRPr>
    </a:lvl7pPr>
    <a:lvl8pPr indent="1600200" latinLnBrk="0">
      <a:spcBef>
        <a:spcPts val="400"/>
      </a:spcBef>
      <a:defRPr sz="1200">
        <a:latin typeface="+mn-lt"/>
        <a:ea typeface="+mn-ea"/>
        <a:cs typeface="+mn-cs"/>
        <a:sym typeface="Calibri"/>
      </a:defRPr>
    </a:lvl8pPr>
    <a:lvl9pPr indent="1828800" latinLnBrk="0">
      <a:spcBef>
        <a:spcPts val="400"/>
      </a:spcBef>
      <a:defRPr sz="1200">
        <a:latin typeface="+mn-lt"/>
        <a:ea typeface="+mn-ea"/>
        <a:cs typeface="+mn-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 Id="rId4" Type="http://schemas.openxmlformats.org/officeDocument/2006/relationships/image" Target="../media/image2.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Slide 1">
    <p:spTree>
      <p:nvGrpSpPr>
        <p:cNvPr id="1" name=""/>
        <p:cNvGrpSpPr/>
        <p:nvPr/>
      </p:nvGrpSpPr>
      <p:grpSpPr>
        <a:xfrm>
          <a:off x="0" y="0"/>
          <a:ext cx="0" cy="0"/>
          <a:chOff x="0" y="0"/>
          <a:chExt cx="0" cy="0"/>
        </a:xfrm>
      </p:grpSpPr>
      <p:pic>
        <p:nvPicPr>
          <p:cNvPr id="15" name="image2.jpg" descr="cover-wallerpaper"/>
          <p:cNvPicPr>
            <a:picLocks noChangeAspect="1"/>
          </p:cNvPicPr>
          <p:nvPr/>
        </p:nvPicPr>
        <p:blipFill>
          <a:blip r:embed="rId2">
            <a:extLst/>
          </a:blip>
          <a:stretch>
            <a:fillRect/>
          </a:stretch>
        </p:blipFill>
        <p:spPr>
          <a:xfrm>
            <a:off x="0" y="0"/>
            <a:ext cx="12192000" cy="4248150"/>
          </a:xfrm>
          <a:prstGeom prst="rect">
            <a:avLst/>
          </a:prstGeom>
          <a:ln w="12700">
            <a:miter lim="400000"/>
          </a:ln>
        </p:spPr>
      </p:pic>
      <p:pic>
        <p:nvPicPr>
          <p:cNvPr id="16" name="image3.png" descr="blue-tri-color-logo"/>
          <p:cNvPicPr>
            <a:picLocks noChangeAspect="1"/>
          </p:cNvPicPr>
          <p:nvPr/>
        </p:nvPicPr>
        <p:blipFill>
          <a:blip r:embed="rId3">
            <a:extLst/>
          </a:blip>
          <a:stretch>
            <a:fillRect/>
          </a:stretch>
        </p:blipFill>
        <p:spPr>
          <a:xfrm>
            <a:off x="10972800" y="6354765"/>
            <a:ext cx="840318" cy="255588"/>
          </a:xfrm>
          <a:prstGeom prst="rect">
            <a:avLst/>
          </a:prstGeom>
          <a:ln w="12700">
            <a:miter lim="400000"/>
          </a:ln>
        </p:spPr>
      </p:pic>
      <p:sp>
        <p:nvSpPr>
          <p:cNvPr id="17" name="Shape 17"/>
          <p:cNvSpPr/>
          <p:nvPr>
            <p:ph type="body" sz="quarter" idx="1"/>
          </p:nvPr>
        </p:nvSpPr>
        <p:spPr>
          <a:xfrm>
            <a:off x="451104" y="3703320"/>
            <a:ext cx="11338560" cy="338329"/>
          </a:xfrm>
          <a:prstGeom prst="rect">
            <a:avLst/>
          </a:prstGeom>
        </p:spPr>
        <p:txBody>
          <a:bodyPr anchor="b"/>
          <a:lstStyle>
            <a:lvl1pPr marL="0" indent="0">
              <a:spcBef>
                <a:spcPts val="1300"/>
              </a:spcBef>
              <a:buSzTx/>
              <a:buFontTx/>
              <a:buNone/>
              <a:defRPr sz="2200">
                <a:solidFill>
                  <a:srgbClr val="003F69"/>
                </a:solidFill>
              </a:defRPr>
            </a:lvl1pPr>
            <a:lvl2pPr marL="708659" indent="-251459">
              <a:spcBef>
                <a:spcPts val="1300"/>
              </a:spcBef>
              <a:buFontTx/>
              <a:defRPr sz="2200">
                <a:solidFill>
                  <a:srgbClr val="003F69"/>
                </a:solidFill>
              </a:defRPr>
            </a:lvl2pPr>
            <a:lvl3pPr marL="1156692" indent="-242292">
              <a:spcBef>
                <a:spcPts val="1300"/>
              </a:spcBef>
              <a:buFontTx/>
              <a:defRPr sz="2200">
                <a:solidFill>
                  <a:srgbClr val="003F69"/>
                </a:solidFill>
              </a:defRPr>
            </a:lvl3pPr>
            <a:lvl4pPr marL="1613892" indent="-242292">
              <a:spcBef>
                <a:spcPts val="1300"/>
              </a:spcBef>
              <a:buFontTx/>
              <a:defRPr sz="2200">
                <a:solidFill>
                  <a:srgbClr val="003F69"/>
                </a:solidFill>
              </a:defRPr>
            </a:lvl4pPr>
            <a:lvl5pPr marL="0" indent="1828800">
              <a:spcBef>
                <a:spcPts val="1300"/>
              </a:spcBef>
              <a:buSzTx/>
              <a:buFontTx/>
              <a:buNone/>
              <a:defRPr sz="2200">
                <a:solidFill>
                  <a:srgbClr val="003F69"/>
                </a:solidFill>
              </a:defRPr>
            </a:lvl5pPr>
          </a:lstStyle>
          <a:p>
            <a:pPr/>
            <a:r>
              <a:t>Body Level One</a:t>
            </a:r>
          </a:p>
          <a:p>
            <a:pPr lvl="1"/>
            <a:r>
              <a:t>Body Level Two</a:t>
            </a:r>
          </a:p>
          <a:p>
            <a:pPr lvl="2"/>
            <a:r>
              <a:t>Body Level Three</a:t>
            </a:r>
          </a:p>
          <a:p>
            <a:pPr lvl="3"/>
            <a:r>
              <a:t>Body Level Four</a:t>
            </a:r>
          </a:p>
          <a:p>
            <a:pPr lvl="4"/>
            <a:r>
              <a:t>Body Level Five</a:t>
            </a:r>
          </a:p>
        </p:txBody>
      </p:sp>
      <p:sp>
        <p:nvSpPr>
          <p:cNvPr id="18" name="Shape 18"/>
          <p:cNvSpPr/>
          <p:nvPr>
            <p:ph type="body" sz="quarter" idx="13"/>
          </p:nvPr>
        </p:nvSpPr>
        <p:spPr>
          <a:xfrm>
            <a:off x="487680" y="5120640"/>
            <a:ext cx="11338560" cy="365761"/>
          </a:xfrm>
          <a:prstGeom prst="rect">
            <a:avLst/>
          </a:prstGeom>
        </p:spPr>
        <p:txBody>
          <a:bodyPr/>
          <a:lstStyle/>
          <a:p>
            <a:pPr marL="0" indent="0">
              <a:spcBef>
                <a:spcPts val="0"/>
              </a:spcBef>
              <a:buSzTx/>
              <a:buFontTx/>
              <a:buNone/>
              <a:defRPr sz="1200"/>
            </a:pPr>
          </a:p>
        </p:txBody>
      </p:sp>
      <p:sp>
        <p:nvSpPr>
          <p:cNvPr id="19" name="Shape 19"/>
          <p:cNvSpPr/>
          <p:nvPr>
            <p:ph type="title"/>
          </p:nvPr>
        </p:nvSpPr>
        <p:spPr>
          <a:xfrm>
            <a:off x="451104" y="3007923"/>
            <a:ext cx="11338560" cy="677109"/>
          </a:xfrm>
          <a:prstGeom prst="rect">
            <a:avLst/>
          </a:prstGeom>
        </p:spPr>
        <p:txBody>
          <a:bodyPr anchor="b"/>
          <a:lstStyle>
            <a:lvl1pPr>
              <a:defRPr sz="4800">
                <a:solidFill>
                  <a:schemeClr val="accent3"/>
                </a:solidFill>
              </a:defRPr>
            </a:lvl1pPr>
          </a:lstStyle>
          <a:p>
            <a:pPr/>
            <a:r>
              <a:t>Title Text</a:t>
            </a:r>
          </a:p>
        </p:txBody>
      </p:sp>
      <p:pic>
        <p:nvPicPr>
          <p:cNvPr id="20" name="image4.png"/>
          <p:cNvPicPr>
            <a:picLocks noChangeAspect="1"/>
          </p:cNvPicPr>
          <p:nvPr/>
        </p:nvPicPr>
        <p:blipFill>
          <a:blip r:embed="rId4">
            <a:extLst/>
          </a:blip>
          <a:stretch>
            <a:fillRect/>
          </a:stretch>
        </p:blipFill>
        <p:spPr>
          <a:xfrm>
            <a:off x="487680" y="6514100"/>
            <a:ext cx="2554117" cy="125435"/>
          </a:xfrm>
          <a:prstGeom prst="rect">
            <a:avLst/>
          </a:prstGeom>
          <a:ln w="12700">
            <a:miter lim="400000"/>
          </a:ln>
        </p:spPr>
      </p:pic>
      <p:sp>
        <p:nvSpPr>
          <p:cNvPr id="21" name="Shape 21"/>
          <p:cNvSpPr/>
          <p:nvPr>
            <p:ph type="sldNum" sz="quarter" idx="2"/>
          </p:nvPr>
        </p:nvSpPr>
        <p:spPr>
          <a:xfrm>
            <a:off x="5892800" y="6172200"/>
            <a:ext cx="2844800" cy="368301"/>
          </a:xfrm>
          <a:prstGeom prst="rect">
            <a:avLst/>
          </a:prstGeom>
        </p:spPr>
        <p:txBody>
          <a:bodyPr lIns="45719" tIns="45719" rIns="45719" bIns="45719" anchor="ctr"/>
          <a:lstStyle>
            <a:lvl1pPr algn="r">
              <a:defRPr sz="1200">
                <a:solidFill>
                  <a:srgbClr val="1D1B1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IBM Design 16x9: Title &amp; Bullets">
    <p:spTree>
      <p:nvGrpSpPr>
        <p:cNvPr id="1" name=""/>
        <p:cNvGrpSpPr/>
        <p:nvPr/>
      </p:nvGrpSpPr>
      <p:grpSpPr>
        <a:xfrm>
          <a:off x="0" y="0"/>
          <a:ext cx="0" cy="0"/>
          <a:chOff x="0" y="0"/>
          <a:chExt cx="0" cy="0"/>
        </a:xfrm>
      </p:grpSpPr>
      <p:sp>
        <p:nvSpPr>
          <p:cNvPr id="116" name="Shape 116"/>
          <p:cNvSpPr/>
          <p:nvPr/>
        </p:nvSpPr>
        <p:spPr>
          <a:xfrm>
            <a:off x="483612" y="212344"/>
            <a:ext cx="11089265" cy="1"/>
          </a:xfrm>
          <a:prstGeom prst="line">
            <a:avLst/>
          </a:prstGeom>
          <a:ln w="38100">
            <a:solidFill>
              <a:srgbClr val="424242"/>
            </a:solidFill>
          </a:ln>
        </p:spPr>
        <p:txBody>
          <a:bodyPr lIns="45719" rIns="45719"/>
          <a:lstStyle/>
          <a:p>
            <a:pPr/>
          </a:p>
        </p:txBody>
      </p:sp>
      <p:sp>
        <p:nvSpPr>
          <p:cNvPr id="117" name="Shape 117"/>
          <p:cNvSpPr/>
          <p:nvPr>
            <p:ph type="title"/>
          </p:nvPr>
        </p:nvSpPr>
        <p:spPr>
          <a:xfrm>
            <a:off x="476250" y="294456"/>
            <a:ext cx="11074400" cy="882651"/>
          </a:xfrm>
          <a:prstGeom prst="rect">
            <a:avLst/>
          </a:prstGeom>
        </p:spPr>
        <p:txBody>
          <a:bodyPr lIns="25400" tIns="25400" rIns="25400" bIns="25400"/>
          <a:lstStyle>
            <a:lvl1pPr defTabSz="641350">
              <a:lnSpc>
                <a:spcPct val="80000"/>
              </a:lnSpc>
              <a:defRPr spc="-64" sz="3200"/>
            </a:lvl1pPr>
          </a:lstStyle>
          <a:p>
            <a:pPr/>
            <a:r>
              <a:t>Title Text</a:t>
            </a:r>
          </a:p>
        </p:txBody>
      </p:sp>
      <p:sp>
        <p:nvSpPr>
          <p:cNvPr id="118" name="Shape 118"/>
          <p:cNvSpPr/>
          <p:nvPr>
            <p:ph type="body" idx="1"/>
          </p:nvPr>
        </p:nvSpPr>
        <p:spPr>
          <a:xfrm>
            <a:off x="501650" y="1609129"/>
            <a:ext cx="11074400" cy="4819653"/>
          </a:xfrm>
          <a:prstGeom prst="rect">
            <a:avLst/>
          </a:prstGeom>
        </p:spPr>
        <p:txBody>
          <a:bodyPr/>
          <a:lstStyle>
            <a:lvl1pPr marL="158750" indent="-158750" defTabSz="641350">
              <a:spcBef>
                <a:spcPts val="1200"/>
              </a:spcBef>
              <a:buClr>
                <a:srgbClr val="E68A35"/>
              </a:buClr>
              <a:buSzPct val="80000"/>
              <a:buFontTx/>
              <a:buChar char="§"/>
              <a:defRPr b="1" spc="-52" sz="2600"/>
            </a:lvl1pPr>
            <a:lvl2pPr marL="388055" indent="-229305" defTabSz="641350">
              <a:spcBef>
                <a:spcPts val="1200"/>
              </a:spcBef>
              <a:buClr>
                <a:srgbClr val="E68A35"/>
              </a:buClr>
              <a:buSzPct val="90000"/>
              <a:buFontTx/>
              <a:defRPr b="1" spc="-52" sz="2600"/>
            </a:lvl2pPr>
            <a:lvl3pPr marL="661458" indent="-343958" defTabSz="641350">
              <a:spcBef>
                <a:spcPts val="1200"/>
              </a:spcBef>
              <a:buClr>
                <a:srgbClr val="E68A35"/>
              </a:buClr>
              <a:buSzPct val="90000"/>
              <a:buFontTx/>
              <a:buChar char="-"/>
              <a:defRPr b="1" spc="-52" sz="2600"/>
            </a:lvl3pPr>
            <a:lvl4pPr marL="934861" indent="-458611" defTabSz="641350">
              <a:spcBef>
                <a:spcPts val="1200"/>
              </a:spcBef>
              <a:buClr>
                <a:srgbClr val="E68A35"/>
              </a:buClr>
              <a:buFontTx/>
              <a:buChar char="-"/>
              <a:defRPr b="1" spc="-52" sz="2600"/>
            </a:lvl4pPr>
            <a:lvl5pPr marL="1001888" indent="-366888" defTabSz="641350">
              <a:spcBef>
                <a:spcPts val="1200"/>
              </a:spcBef>
              <a:buClr>
                <a:srgbClr val="E68A35"/>
              </a:buClr>
              <a:buFontTx/>
              <a:buChar char="-"/>
              <a:defRPr b="1" spc="-52" sz="2600"/>
            </a:lvl5pPr>
          </a:lstStyle>
          <a:p>
            <a:pPr/>
            <a:r>
              <a:t>Body Level One</a:t>
            </a:r>
          </a:p>
          <a:p>
            <a:pPr lvl="1"/>
            <a:r>
              <a:t>Body Level Two</a:t>
            </a:r>
          </a:p>
          <a:p>
            <a:pPr lvl="2"/>
            <a:r>
              <a:t>Body Level Three</a:t>
            </a:r>
          </a:p>
          <a:p>
            <a:pPr lvl="3"/>
            <a:r>
              <a:t>Body Level Four</a:t>
            </a:r>
          </a:p>
          <a:p>
            <a:pPr lvl="4"/>
            <a:r>
              <a:t>Body Level Five</a:t>
            </a:r>
          </a:p>
        </p:txBody>
      </p:sp>
      <p:sp>
        <p:nvSpPr>
          <p:cNvPr id="119" name="Shape 119"/>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120" name="Shape 120"/>
          <p:cNvSpPr/>
          <p:nvPr>
            <p:ph type="sldNum" sz="quarter" idx="2"/>
          </p:nvPr>
        </p:nvSpPr>
        <p:spPr>
          <a:prstGeom prst="rect">
            <a:avLst/>
          </a:prstGeom>
        </p:spPr>
        <p:txBody>
          <a:bodyPr/>
          <a:lstStyle/>
          <a:p>
            <a:pPr/>
            <a:fld id="{86CB4B4D-7CA3-9044-876B-883B54F8677D}" type="slidenum"/>
          </a:p>
        </p:txBody>
      </p:sp>
      <p:sp>
        <p:nvSpPr>
          <p:cNvPr id="121" name="Shape 121"/>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1_Title Only">
    <p:spTree>
      <p:nvGrpSpPr>
        <p:cNvPr id="1" name=""/>
        <p:cNvGrpSpPr/>
        <p:nvPr/>
      </p:nvGrpSpPr>
      <p:grpSpPr>
        <a:xfrm>
          <a:off x="0" y="0"/>
          <a:ext cx="0" cy="0"/>
          <a:chOff x="0" y="0"/>
          <a:chExt cx="0" cy="0"/>
        </a:xfrm>
      </p:grpSpPr>
      <p:pic>
        <p:nvPicPr>
          <p:cNvPr id="128" name="image8.jpg" descr="Powerpoint template-04.png"/>
          <p:cNvPicPr>
            <a:picLocks noChangeAspect="1"/>
          </p:cNvPicPr>
          <p:nvPr/>
        </p:nvPicPr>
        <p:blipFill>
          <a:blip r:embed="rId2">
            <a:extLst/>
          </a:blip>
          <a:srcRect l="83063" t="5682" r="3295" b="85152"/>
          <a:stretch>
            <a:fillRect/>
          </a:stretch>
        </p:blipFill>
        <p:spPr>
          <a:xfrm>
            <a:off x="10936288" y="182562"/>
            <a:ext cx="1095376" cy="414339"/>
          </a:xfrm>
          <a:prstGeom prst="rect">
            <a:avLst/>
          </a:prstGeom>
          <a:ln w="12700">
            <a:miter lim="400000"/>
          </a:ln>
        </p:spPr>
      </p:pic>
      <p:sp>
        <p:nvSpPr>
          <p:cNvPr id="129" name="Shape 129"/>
          <p:cNvSpPr/>
          <p:nvPr/>
        </p:nvSpPr>
        <p:spPr>
          <a:xfrm>
            <a:off x="-12700" y="6643688"/>
            <a:ext cx="12198350" cy="209551"/>
          </a:xfrm>
          <a:prstGeom prst="rect">
            <a:avLst/>
          </a:prstGeom>
          <a:solidFill>
            <a:srgbClr val="00B0F0"/>
          </a:solidFill>
          <a:ln>
            <a:solidFill>
              <a:srgbClr val="00B0F0"/>
            </a:solidFill>
          </a:ln>
        </p:spPr>
        <p:txBody>
          <a:bodyPr lIns="45719" rIns="45719"/>
          <a:lstStyle/>
          <a:p>
            <a:pPr>
              <a:lnSpc>
                <a:spcPct val="90000"/>
              </a:lnSpc>
              <a:defRPr sz="2200">
                <a:solidFill>
                  <a:srgbClr val="0000FF"/>
                </a:solidFill>
                <a:latin typeface="Tahoma"/>
                <a:ea typeface="Tahoma"/>
                <a:cs typeface="Tahoma"/>
                <a:sym typeface="Tahoma"/>
              </a:defRPr>
            </a:pPr>
          </a:p>
        </p:txBody>
      </p:sp>
      <p:sp>
        <p:nvSpPr>
          <p:cNvPr id="130" name="Shape 130"/>
          <p:cNvSpPr/>
          <p:nvPr>
            <p:ph type="sldNum" sz="quarter" idx="2"/>
          </p:nvPr>
        </p:nvSpPr>
        <p:spPr>
          <a:xfrm>
            <a:off x="11660188" y="6667500"/>
            <a:ext cx="215703" cy="219076"/>
          </a:xfrm>
          <a:prstGeom prst="rect">
            <a:avLst/>
          </a:prstGeom>
        </p:spPr>
        <p:txBody>
          <a:bodyPr lIns="46037" tIns="46037" rIns="46037" bIns="46037"/>
          <a:lstStyle>
            <a:lvl1pPr>
              <a:defRPr sz="800">
                <a:solidFill>
                  <a:srgbClr val="FFFFFF"/>
                </a:solidFill>
              </a:defRPr>
            </a:lvl1pPr>
          </a:lstStyle>
          <a:p>
            <a:pPr/>
            <a:fld id="{86CB4B4D-7CA3-9044-876B-883B54F8677D}" type="slidenum"/>
          </a:p>
        </p:txBody>
      </p:sp>
      <p:sp>
        <p:nvSpPr>
          <p:cNvPr id="131" name="Shape 131"/>
          <p:cNvSpPr/>
          <p:nvPr/>
        </p:nvSpPr>
        <p:spPr>
          <a:xfrm>
            <a:off x="249238" y="6472237"/>
            <a:ext cx="2430462" cy="1524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90000"/>
              </a:lnSpc>
              <a:defRPr b="1" sz="1000">
                <a:solidFill>
                  <a:srgbClr val="948A54"/>
                </a:solidFill>
                <a:latin typeface="Tahoma"/>
                <a:ea typeface="Tahoma"/>
                <a:cs typeface="Tahoma"/>
                <a:sym typeface="Tahoma"/>
              </a:defRPr>
            </a:lvl1pPr>
          </a:lstStyle>
          <a:p>
            <a:pPr/>
            <a:r>
              <a:t>IBM Sales &amp; Distribution</a:t>
            </a:r>
          </a:p>
        </p:txBody>
      </p:sp>
      <p:sp>
        <p:nvSpPr>
          <p:cNvPr id="132" name="Shape 132"/>
          <p:cNvSpPr/>
          <p:nvPr/>
        </p:nvSpPr>
        <p:spPr>
          <a:xfrm>
            <a:off x="114299" y="6650038"/>
            <a:ext cx="11917365"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defRPr b="1" sz="800">
                <a:solidFill>
                  <a:srgbClr val="FFFFFF"/>
                </a:solidFill>
                <a:latin typeface="Tahoma"/>
                <a:ea typeface="Tahoma"/>
                <a:cs typeface="Tahoma"/>
                <a:sym typeface="Tahoma"/>
              </a:defRPr>
            </a:lvl1pPr>
          </a:lstStyle>
          <a:p>
            <a:pPr/>
            <a:r>
              <a:t>IBM® Corporation  2016                                                                                                                                                    IBM Internal Use Only</a:t>
            </a:r>
          </a:p>
        </p:txBody>
      </p:sp>
      <p:sp>
        <p:nvSpPr>
          <p:cNvPr id="133" name="Shape 133"/>
          <p:cNvSpPr/>
          <p:nvPr>
            <p:ph type="title"/>
          </p:nvPr>
        </p:nvSpPr>
        <p:spPr>
          <a:xfrm>
            <a:off x="354420" y="182564"/>
            <a:ext cx="10582397" cy="414338"/>
          </a:xfrm>
          <a:prstGeom prst="rect">
            <a:avLst/>
          </a:prstGeom>
        </p:spPr>
        <p:txBody>
          <a:bodyPr/>
          <a:lstStyle/>
          <a:p>
            <a:pPr/>
            <a:r>
              <a:t>Title Text</a:t>
            </a:r>
          </a:p>
        </p:txBody>
      </p:sp>
      <p:sp>
        <p:nvSpPr>
          <p:cNvPr id="134" name="Shape 134"/>
          <p:cNvSpPr/>
          <p:nvPr>
            <p:ph type="body" sz="half" idx="1"/>
          </p:nvPr>
        </p:nvSpPr>
        <p:spPr>
          <a:xfrm>
            <a:off x="609600" y="981075"/>
            <a:ext cx="5376334" cy="5040314"/>
          </a:xfrm>
          <a:prstGeom prst="rect">
            <a:avLst/>
          </a:prstGeom>
        </p:spPr>
        <p:txBody>
          <a:bodyPr/>
          <a:lstStyle>
            <a:lvl2pPr marL="711200" indent="-254000"/>
            <a:lvl4pPr marL="1623332" indent="-251732"/>
            <a:lvl5pPr marL="2080532" indent="-251732"/>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pic>
        <p:nvPicPr>
          <p:cNvPr id="141" name="image8.jpg" descr="Powerpoint template-04.png"/>
          <p:cNvPicPr>
            <a:picLocks noChangeAspect="1"/>
          </p:cNvPicPr>
          <p:nvPr/>
        </p:nvPicPr>
        <p:blipFill>
          <a:blip r:embed="rId2">
            <a:extLst/>
          </a:blip>
          <a:srcRect l="83063" t="5682" r="3295" b="85152"/>
          <a:stretch>
            <a:fillRect/>
          </a:stretch>
        </p:blipFill>
        <p:spPr>
          <a:xfrm>
            <a:off x="10936817" y="182563"/>
            <a:ext cx="1094317" cy="414339"/>
          </a:xfrm>
          <a:prstGeom prst="rect">
            <a:avLst/>
          </a:prstGeom>
          <a:ln w="12700">
            <a:miter lim="400000"/>
          </a:ln>
        </p:spPr>
      </p:pic>
      <p:sp>
        <p:nvSpPr>
          <p:cNvPr id="142" name="Shape 142"/>
          <p:cNvSpPr/>
          <p:nvPr/>
        </p:nvSpPr>
        <p:spPr>
          <a:xfrm>
            <a:off x="-12701" y="6643688"/>
            <a:ext cx="12198353" cy="209551"/>
          </a:xfrm>
          <a:prstGeom prst="rect">
            <a:avLst/>
          </a:prstGeom>
          <a:solidFill>
            <a:srgbClr val="00B0F0"/>
          </a:solidFill>
          <a:ln>
            <a:solidFill>
              <a:srgbClr val="00B0F0"/>
            </a:solidFill>
          </a:ln>
        </p:spPr>
        <p:txBody>
          <a:bodyPr lIns="45719" rIns="45719"/>
          <a:lstStyle/>
          <a:p>
            <a:pPr>
              <a:lnSpc>
                <a:spcPct val="90000"/>
              </a:lnSpc>
              <a:defRPr sz="2200">
                <a:solidFill>
                  <a:srgbClr val="0000FF"/>
                </a:solidFill>
                <a:latin typeface="Tahoma"/>
                <a:ea typeface="Tahoma"/>
                <a:cs typeface="Tahoma"/>
                <a:sym typeface="Tahoma"/>
              </a:defRPr>
            </a:pPr>
          </a:p>
        </p:txBody>
      </p:sp>
      <p:sp>
        <p:nvSpPr>
          <p:cNvPr id="143" name="Shape 143"/>
          <p:cNvSpPr/>
          <p:nvPr>
            <p:ph type="sldNum" sz="quarter" idx="2"/>
          </p:nvPr>
        </p:nvSpPr>
        <p:spPr>
          <a:xfrm>
            <a:off x="11660717" y="6667500"/>
            <a:ext cx="215704" cy="219076"/>
          </a:xfrm>
          <a:prstGeom prst="rect">
            <a:avLst/>
          </a:prstGeom>
        </p:spPr>
        <p:txBody>
          <a:bodyPr lIns="46037" tIns="46037" rIns="46037" bIns="46037"/>
          <a:lstStyle>
            <a:lvl1pPr>
              <a:defRPr sz="800">
                <a:solidFill>
                  <a:srgbClr val="FFFFFF"/>
                </a:solidFill>
              </a:defRPr>
            </a:lvl1pPr>
          </a:lstStyle>
          <a:p>
            <a:pPr/>
            <a:fld id="{86CB4B4D-7CA3-9044-876B-883B54F8677D}" type="slidenum"/>
          </a:p>
        </p:txBody>
      </p:sp>
      <p:sp>
        <p:nvSpPr>
          <p:cNvPr id="144" name="Shape 144"/>
          <p:cNvSpPr/>
          <p:nvPr>
            <p:ph type="title"/>
          </p:nvPr>
        </p:nvSpPr>
        <p:spPr>
          <a:xfrm>
            <a:off x="354420" y="182564"/>
            <a:ext cx="10582397" cy="414338"/>
          </a:xfrm>
          <a:prstGeom prst="rect">
            <a:avLst/>
          </a:prstGeom>
        </p:spPr>
        <p:txBody>
          <a:bodyPr/>
          <a:lstStyle/>
          <a:p>
            <a:pPr/>
            <a:r>
              <a:t>Title Text</a:t>
            </a:r>
          </a:p>
        </p:txBody>
      </p:sp>
      <p:sp>
        <p:nvSpPr>
          <p:cNvPr id="145" name="Shape 145"/>
          <p:cNvSpPr/>
          <p:nvPr/>
        </p:nvSpPr>
        <p:spPr>
          <a:xfrm>
            <a:off x="249766" y="6472239"/>
            <a:ext cx="2429935" cy="1524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90000"/>
              </a:lnSpc>
              <a:defRPr b="1" sz="1000">
                <a:solidFill>
                  <a:srgbClr val="948A54"/>
                </a:solidFill>
                <a:latin typeface="Tahoma"/>
                <a:ea typeface="Tahoma"/>
                <a:cs typeface="Tahoma"/>
                <a:sym typeface="Tahoma"/>
              </a:defRPr>
            </a:lvl1pPr>
          </a:lstStyle>
          <a:p>
            <a:pPr/>
            <a:r>
              <a:t>IBM Sales &amp; Distribution</a:t>
            </a:r>
          </a:p>
        </p:txBody>
      </p:sp>
      <p:sp>
        <p:nvSpPr>
          <p:cNvPr id="146" name="Shape 146"/>
          <p:cNvSpPr/>
          <p:nvPr/>
        </p:nvSpPr>
        <p:spPr>
          <a:xfrm>
            <a:off x="114300" y="6650036"/>
            <a:ext cx="10020301"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defRPr b="1" sz="800">
                <a:solidFill>
                  <a:srgbClr val="FFFFFF"/>
                </a:solidFill>
                <a:latin typeface="Tahoma"/>
                <a:ea typeface="Tahoma"/>
                <a:cs typeface="Tahoma"/>
                <a:sym typeface="Tahoma"/>
              </a:defRPr>
            </a:lvl1pPr>
          </a:lstStyle>
          <a:p>
            <a:pPr/>
            <a:r>
              <a:t>IBM® Corporation  2016                                                                                                                                                         IBM Internal Use Only</a:t>
            </a:r>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IBM Design 16x9: Title Top">
    <p:spTree>
      <p:nvGrpSpPr>
        <p:cNvPr id="1" name=""/>
        <p:cNvGrpSpPr/>
        <p:nvPr/>
      </p:nvGrpSpPr>
      <p:grpSpPr>
        <a:xfrm>
          <a:off x="0" y="0"/>
          <a:ext cx="0" cy="0"/>
          <a:chOff x="0" y="0"/>
          <a:chExt cx="0" cy="0"/>
        </a:xfrm>
      </p:grpSpPr>
      <p:sp>
        <p:nvSpPr>
          <p:cNvPr id="153" name="Shape 153"/>
          <p:cNvSpPr/>
          <p:nvPr/>
        </p:nvSpPr>
        <p:spPr>
          <a:xfrm>
            <a:off x="483612" y="212344"/>
            <a:ext cx="11089265" cy="1"/>
          </a:xfrm>
          <a:prstGeom prst="line">
            <a:avLst/>
          </a:prstGeom>
          <a:ln w="38100">
            <a:solidFill>
              <a:srgbClr val="424242"/>
            </a:solidFill>
          </a:ln>
        </p:spPr>
        <p:txBody>
          <a:bodyPr lIns="45719" rIns="45719"/>
          <a:lstStyle/>
          <a:p>
            <a:pPr/>
          </a:p>
        </p:txBody>
      </p:sp>
      <p:sp>
        <p:nvSpPr>
          <p:cNvPr id="154" name="Shape 154"/>
          <p:cNvSpPr/>
          <p:nvPr>
            <p:ph type="title"/>
          </p:nvPr>
        </p:nvSpPr>
        <p:spPr>
          <a:xfrm>
            <a:off x="486668" y="323850"/>
            <a:ext cx="11087101" cy="882650"/>
          </a:xfrm>
          <a:prstGeom prst="rect">
            <a:avLst/>
          </a:prstGeom>
        </p:spPr>
        <p:txBody>
          <a:bodyPr lIns="50800" tIns="50800" rIns="50800" bIns="50800"/>
          <a:lstStyle>
            <a:lvl1pPr marR="27780" defTabSz="622300">
              <a:lnSpc>
                <a:spcPct val="80000"/>
              </a:lnSpc>
              <a:defRPr spc="-96" sz="3200"/>
            </a:lvl1pPr>
          </a:lstStyle>
          <a:p>
            <a:pPr/>
            <a:r>
              <a:t>Title Text</a:t>
            </a:r>
          </a:p>
        </p:txBody>
      </p:sp>
      <p:sp>
        <p:nvSpPr>
          <p:cNvPr id="155" name="Shape 155"/>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156" name="Shape 156"/>
          <p:cNvSpPr/>
          <p:nvPr>
            <p:ph type="sldNum" sz="quarter" idx="2"/>
          </p:nvPr>
        </p:nvSpPr>
        <p:spPr>
          <a:prstGeom prst="rect">
            <a:avLst/>
          </a:prstGeom>
        </p:spPr>
        <p:txBody>
          <a:bodyPr/>
          <a:lstStyle/>
          <a:p>
            <a:pPr/>
            <a:fld id="{86CB4B4D-7CA3-9044-876B-883B54F8677D}" type="slidenum"/>
          </a:p>
        </p:txBody>
      </p:sp>
      <p:sp>
        <p:nvSpPr>
          <p:cNvPr id="157" name="Shape 157"/>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sp>
        <p:nvSpPr>
          <p:cNvPr id="164" name="Shape 164"/>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165" name="Shape 165"/>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
        <p:nvSpPr>
          <p:cNvPr id="166" name="Shape 166"/>
          <p:cNvSpPr/>
          <p:nvPr>
            <p:ph type="title"/>
          </p:nvPr>
        </p:nvSpPr>
        <p:spPr>
          <a:xfrm>
            <a:off x="365759" y="274638"/>
            <a:ext cx="11445242" cy="665910"/>
          </a:xfrm>
          <a:prstGeom prst="rect">
            <a:avLst/>
          </a:prstGeom>
        </p:spPr>
        <p:txBody>
          <a:bodyPr/>
          <a:lstStyle/>
          <a:p>
            <a:pPr/>
            <a:r>
              <a:t>Title Text</a:t>
            </a:r>
          </a:p>
        </p:txBody>
      </p:sp>
      <p:sp>
        <p:nvSpPr>
          <p:cNvPr id="167" name="Shape 167"/>
          <p:cNvSpPr/>
          <p:nvPr>
            <p:ph type="body" idx="1"/>
          </p:nvPr>
        </p:nvSpPr>
        <p:spPr>
          <a:xfrm>
            <a:off x="365759" y="954421"/>
            <a:ext cx="11445242" cy="517174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pic>
        <p:nvPicPr>
          <p:cNvPr id="168"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169" name="Shape 169"/>
          <p:cNvSpPr/>
          <p:nvPr>
            <p:ph type="sldNum" sz="quarter" idx="2"/>
          </p:nvPr>
        </p:nvSpPr>
        <p:spPr>
          <a:prstGeom prst="rect">
            <a:avLst/>
          </a:prstGeom>
        </p:spPr>
        <p:txBody>
          <a:bodyPr/>
          <a:lstStyle/>
          <a:p>
            <a:pPr/>
            <a:fld id="{86CB4B4D-7CA3-9044-876B-883B54F8677D}" type="slidenum"/>
          </a:p>
        </p:txBody>
      </p:sp>
      <p:sp>
        <p:nvSpPr>
          <p:cNvPr id="170" name="Shape 170"/>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8" name="Shape 28"/>
          <p:cNvSpPr/>
          <p:nvPr>
            <p:ph type="title"/>
          </p:nvPr>
        </p:nvSpPr>
        <p:spPr>
          <a:prstGeom prst="rect">
            <a:avLst/>
          </a:prstGeom>
        </p:spPr>
        <p:txBody>
          <a:bodyPr/>
          <a:lstStyle/>
          <a:p>
            <a:pPr/>
            <a:r>
              <a:t>Title Text</a:t>
            </a:r>
          </a:p>
        </p:txBody>
      </p:sp>
      <p:sp>
        <p:nvSpPr>
          <p:cNvPr id="29" name="Shape 29"/>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hape 3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2_columns">
    <p:spTree>
      <p:nvGrpSpPr>
        <p:cNvPr id="1" name=""/>
        <p:cNvGrpSpPr/>
        <p:nvPr/>
      </p:nvGrpSpPr>
      <p:grpSpPr>
        <a:xfrm>
          <a:off x="0" y="0"/>
          <a:ext cx="0" cy="0"/>
          <a:chOff x="0" y="0"/>
          <a:chExt cx="0" cy="0"/>
        </a:xfrm>
      </p:grpSpPr>
      <p:sp>
        <p:nvSpPr>
          <p:cNvPr id="37" name="Shape 37"/>
          <p:cNvSpPr/>
          <p:nvPr>
            <p:ph type="body" sz="half" idx="1"/>
          </p:nvPr>
        </p:nvSpPr>
        <p:spPr>
          <a:xfrm>
            <a:off x="365759" y="1600200"/>
            <a:ext cx="5623561" cy="4525963"/>
          </a:xfrm>
          <a:prstGeom prst="rect">
            <a:avLst/>
          </a:prstGeom>
        </p:spPr>
        <p:txBody>
          <a:bodyPr/>
          <a:lstStyle>
            <a:lvl1pPr>
              <a:defRPr>
                <a:solidFill>
                  <a:srgbClr val="000000"/>
                </a:solidFill>
                <a:latin typeface="Arial"/>
                <a:ea typeface="Arial"/>
                <a:cs typeface="Arial"/>
                <a:sym typeface="Arial"/>
              </a:defRPr>
            </a:lvl1pPr>
            <a:lvl2pPr>
              <a:defRPr>
                <a:solidFill>
                  <a:srgbClr val="000000"/>
                </a:solidFill>
                <a:latin typeface="Arial"/>
                <a:ea typeface="Arial"/>
                <a:cs typeface="Arial"/>
                <a:sym typeface="Arial"/>
              </a:defRPr>
            </a:lvl2pPr>
            <a:lvl3pPr>
              <a:defRPr>
                <a:solidFill>
                  <a:srgbClr val="000000"/>
                </a:solidFill>
                <a:latin typeface="Arial"/>
                <a:ea typeface="Arial"/>
                <a:cs typeface="Arial"/>
                <a:sym typeface="Arial"/>
              </a:defRPr>
            </a:lvl3pPr>
            <a:lvl4pPr>
              <a:defRPr>
                <a:solidFill>
                  <a:srgbClr val="000000"/>
                </a:solidFill>
                <a:latin typeface="Arial"/>
                <a:ea typeface="Arial"/>
                <a:cs typeface="Arial"/>
                <a:sym typeface="Arial"/>
              </a:defRPr>
            </a:lvl4pPr>
            <a:lvl5pPr>
              <a:defRPr>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38" name="Shape 38"/>
          <p:cNvSpPr/>
          <p:nvPr>
            <p:ph type="title"/>
          </p:nvPr>
        </p:nvSpPr>
        <p:spPr>
          <a:prstGeom prst="rect">
            <a:avLst/>
          </a:prstGeom>
        </p:spPr>
        <p:txBody>
          <a:bodyPr/>
          <a:lstStyle/>
          <a:p>
            <a:pPr/>
            <a:r>
              <a:t>Title Text</a:t>
            </a:r>
          </a:p>
        </p:txBody>
      </p:sp>
      <p:sp>
        <p:nvSpPr>
          <p:cNvPr id="39" name="Shape 3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3_columns">
    <p:spTree>
      <p:nvGrpSpPr>
        <p:cNvPr id="1" name=""/>
        <p:cNvGrpSpPr/>
        <p:nvPr/>
      </p:nvGrpSpPr>
      <p:grpSpPr>
        <a:xfrm>
          <a:off x="0" y="0"/>
          <a:ext cx="0" cy="0"/>
          <a:chOff x="0" y="0"/>
          <a:chExt cx="0" cy="0"/>
        </a:xfrm>
      </p:grpSpPr>
      <p:sp>
        <p:nvSpPr>
          <p:cNvPr id="46" name="Shape 46"/>
          <p:cNvSpPr/>
          <p:nvPr>
            <p:ph type="title"/>
          </p:nvPr>
        </p:nvSpPr>
        <p:spPr>
          <a:prstGeom prst="rect">
            <a:avLst/>
          </a:prstGeom>
        </p:spPr>
        <p:txBody>
          <a:bodyPr/>
          <a:lstStyle/>
          <a:p>
            <a:pPr/>
            <a:r>
              <a:t>Title Text</a:t>
            </a:r>
          </a:p>
        </p:txBody>
      </p:sp>
      <p:sp>
        <p:nvSpPr>
          <p:cNvPr id="47" name="Shape 47"/>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pic>
        <p:nvPicPr>
          <p:cNvPr id="48"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49" name="Shape 49"/>
          <p:cNvSpPr/>
          <p:nvPr>
            <p:ph type="body" sz="half" idx="1"/>
          </p:nvPr>
        </p:nvSpPr>
        <p:spPr>
          <a:xfrm>
            <a:off x="365759" y="1600200"/>
            <a:ext cx="3703322" cy="4525963"/>
          </a:xfrm>
          <a:prstGeom prst="rect">
            <a:avLst/>
          </a:prstGeom>
        </p:spPr>
        <p:txBody>
          <a:bodyPr/>
          <a:lstStyle>
            <a:lvl1pPr>
              <a:defRPr>
                <a:solidFill>
                  <a:srgbClr val="000000"/>
                </a:solidFill>
                <a:latin typeface="Arial"/>
                <a:ea typeface="Arial"/>
                <a:cs typeface="Arial"/>
                <a:sym typeface="Arial"/>
              </a:defRPr>
            </a:lvl1pPr>
            <a:lvl2pPr>
              <a:defRPr>
                <a:solidFill>
                  <a:srgbClr val="000000"/>
                </a:solidFill>
                <a:latin typeface="Arial"/>
                <a:ea typeface="Arial"/>
                <a:cs typeface="Arial"/>
                <a:sym typeface="Arial"/>
              </a:defRPr>
            </a:lvl2pPr>
            <a:lvl3pPr>
              <a:defRPr>
                <a:solidFill>
                  <a:srgbClr val="000000"/>
                </a:solidFill>
                <a:latin typeface="Arial"/>
                <a:ea typeface="Arial"/>
                <a:cs typeface="Arial"/>
                <a:sym typeface="Arial"/>
              </a:defRPr>
            </a:lvl3pPr>
            <a:lvl4pPr>
              <a:defRPr>
                <a:solidFill>
                  <a:srgbClr val="000000"/>
                </a:solidFill>
                <a:latin typeface="Arial"/>
                <a:ea typeface="Arial"/>
                <a:cs typeface="Arial"/>
                <a:sym typeface="Arial"/>
              </a:defRPr>
            </a:lvl4pPr>
            <a:lvl5pPr>
              <a:defRPr>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50" name="Shape 50"/>
          <p:cNvSpPr/>
          <p:nvPr>
            <p:ph type="sldNum" sz="quarter" idx="2"/>
          </p:nvPr>
        </p:nvSpPr>
        <p:spPr>
          <a:prstGeom prst="rect">
            <a:avLst/>
          </a:prstGeom>
        </p:spPr>
        <p:txBody>
          <a:bodyPr/>
          <a:lstStyle/>
          <a:p>
            <a:pPr/>
            <a:fld id="{86CB4B4D-7CA3-9044-876B-883B54F8677D}" type="slidenum"/>
          </a:p>
        </p:txBody>
      </p:sp>
      <p:sp>
        <p:nvSpPr>
          <p:cNvPr id="51" name="Shape 51"/>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Custom Layout">
    <p:spTree>
      <p:nvGrpSpPr>
        <p:cNvPr id="1" name=""/>
        <p:cNvGrpSpPr/>
        <p:nvPr/>
      </p:nvGrpSpPr>
      <p:grpSpPr>
        <a:xfrm>
          <a:off x="0" y="0"/>
          <a:ext cx="0" cy="0"/>
          <a:chOff x="0" y="0"/>
          <a:chExt cx="0" cy="0"/>
        </a:xfrm>
      </p:grpSpPr>
      <p:sp>
        <p:nvSpPr>
          <p:cNvPr id="58" name="Shape 58"/>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59" name="Shape 59"/>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
        <p:nvSpPr>
          <p:cNvPr id="60" name="Shape 60"/>
          <p:cNvSpPr/>
          <p:nvPr>
            <p:ph type="title"/>
          </p:nvPr>
        </p:nvSpPr>
        <p:spPr>
          <a:prstGeom prst="rect">
            <a:avLst/>
          </a:prstGeom>
        </p:spPr>
        <p:txBody>
          <a:bodyPr/>
          <a:lstStyle/>
          <a:p>
            <a:pPr/>
            <a:r>
              <a:t>Title Text</a:t>
            </a:r>
          </a:p>
        </p:txBody>
      </p:sp>
      <p:pic>
        <p:nvPicPr>
          <p:cNvPr id="61"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62" name="Shape 62"/>
          <p:cNvSpPr/>
          <p:nvPr>
            <p:ph type="body" sz="half" idx="1"/>
          </p:nvPr>
        </p:nvSpPr>
        <p:spPr>
          <a:xfrm>
            <a:off x="365759" y="1600200"/>
            <a:ext cx="3703322" cy="4525963"/>
          </a:xfrm>
          <a:prstGeom prst="rect">
            <a:avLst/>
          </a:prstGeom>
        </p:spPr>
        <p:txBody>
          <a:bodyPr/>
          <a:lstStyle>
            <a:lvl1pPr>
              <a:defRPr>
                <a:solidFill>
                  <a:srgbClr val="000000"/>
                </a:solidFill>
                <a:latin typeface="Arial"/>
                <a:ea typeface="Arial"/>
                <a:cs typeface="Arial"/>
                <a:sym typeface="Arial"/>
              </a:defRPr>
            </a:lvl1pPr>
            <a:lvl2pPr>
              <a:defRPr>
                <a:solidFill>
                  <a:srgbClr val="000000"/>
                </a:solidFill>
                <a:latin typeface="Arial"/>
                <a:ea typeface="Arial"/>
                <a:cs typeface="Arial"/>
                <a:sym typeface="Arial"/>
              </a:defRPr>
            </a:lvl2pPr>
            <a:lvl3pPr>
              <a:defRPr>
                <a:solidFill>
                  <a:srgbClr val="000000"/>
                </a:solidFill>
                <a:latin typeface="Arial"/>
                <a:ea typeface="Arial"/>
                <a:cs typeface="Arial"/>
                <a:sym typeface="Arial"/>
              </a:defRPr>
            </a:lvl3pPr>
            <a:lvl4pPr>
              <a:defRPr>
                <a:solidFill>
                  <a:srgbClr val="000000"/>
                </a:solidFill>
                <a:latin typeface="Arial"/>
                <a:ea typeface="Arial"/>
                <a:cs typeface="Arial"/>
                <a:sym typeface="Arial"/>
              </a:defRPr>
            </a:lvl4pPr>
            <a:lvl5pPr>
              <a:defRPr>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63" name="Shape 63"/>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64" name="Shape 64"/>
          <p:cNvSpPr/>
          <p:nvPr>
            <p:ph type="sldNum" sz="quarter" idx="2"/>
          </p:nvPr>
        </p:nvSpPr>
        <p:spPr>
          <a:prstGeom prst="rect">
            <a:avLst/>
          </a:prstGeom>
        </p:spPr>
        <p:txBody>
          <a:bodyPr/>
          <a:lstStyle/>
          <a:p>
            <a:pPr/>
            <a:fld id="{86CB4B4D-7CA3-9044-876B-883B54F8677D}" type="slidenum"/>
          </a:p>
        </p:txBody>
      </p:sp>
      <p:sp>
        <p:nvSpPr>
          <p:cNvPr id="65" name="Shape 65"/>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Agenda">
    <p:spTree>
      <p:nvGrpSpPr>
        <p:cNvPr id="1" name=""/>
        <p:cNvGrpSpPr/>
        <p:nvPr/>
      </p:nvGrpSpPr>
      <p:grpSpPr>
        <a:xfrm>
          <a:off x="0" y="0"/>
          <a:ext cx="0" cy="0"/>
          <a:chOff x="0" y="0"/>
          <a:chExt cx="0" cy="0"/>
        </a:xfrm>
      </p:grpSpPr>
      <p:sp>
        <p:nvSpPr>
          <p:cNvPr id="72" name="Shape 72"/>
          <p:cNvSpPr/>
          <p:nvPr>
            <p:ph type="title"/>
          </p:nvPr>
        </p:nvSpPr>
        <p:spPr>
          <a:prstGeom prst="rect">
            <a:avLst/>
          </a:prstGeom>
        </p:spPr>
        <p:txBody>
          <a:bodyPr/>
          <a:lstStyle/>
          <a:p>
            <a:pPr/>
            <a:r>
              <a:t>Title Text</a:t>
            </a:r>
          </a:p>
        </p:txBody>
      </p:sp>
      <p:sp>
        <p:nvSpPr>
          <p:cNvPr id="73" name="Shape 73"/>
          <p:cNvSpPr/>
          <p:nvPr>
            <p:ph type="body" idx="1"/>
          </p:nvPr>
        </p:nvSpPr>
        <p:spPr>
          <a:prstGeom prst="rect">
            <a:avLst/>
          </a:prstGeom>
        </p:spPr>
        <p:txBody>
          <a:bodyPr/>
          <a:lstStyle>
            <a:lvl1pPr>
              <a:spcBef>
                <a:spcPts val="1800"/>
              </a:spcBef>
            </a:lvl1pPr>
            <a:lvl2pPr>
              <a:spcBef>
                <a:spcPts val="1800"/>
              </a:spcBef>
            </a:lvl2pPr>
            <a:lvl3pPr>
              <a:spcBef>
                <a:spcPts val="1800"/>
              </a:spcBef>
            </a:lvl3pPr>
            <a:lvl4pPr>
              <a:spcBef>
                <a:spcPts val="1800"/>
              </a:spcBef>
            </a:lvl4pPr>
            <a:lvl5pPr>
              <a:spcBef>
                <a:spcPts val="1800"/>
              </a:spcBef>
            </a:lvl5pPr>
          </a:lstStyle>
          <a:p>
            <a:pPr/>
            <a:r>
              <a:t>Body Level One</a:t>
            </a:r>
          </a:p>
          <a:p>
            <a:pPr lvl="1"/>
            <a:r>
              <a:t>Body Level Two</a:t>
            </a:r>
          </a:p>
          <a:p>
            <a:pPr lvl="2"/>
            <a:r>
              <a:t>Body Level Three</a:t>
            </a:r>
          </a:p>
          <a:p>
            <a:pPr lvl="3"/>
            <a:r>
              <a:t>Body Level Four</a:t>
            </a:r>
          </a:p>
          <a:p>
            <a:pPr lvl="4"/>
            <a:r>
              <a:t>Body Level Five</a:t>
            </a:r>
          </a:p>
        </p:txBody>
      </p:sp>
      <p:sp>
        <p:nvSpPr>
          <p:cNvPr id="74" name="Shape 7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Appendix">
    <p:spTree>
      <p:nvGrpSpPr>
        <p:cNvPr id="1" name=""/>
        <p:cNvGrpSpPr/>
        <p:nvPr/>
      </p:nvGrpSpPr>
      <p:grpSpPr>
        <a:xfrm>
          <a:off x="0" y="0"/>
          <a:ext cx="0" cy="0"/>
          <a:chOff x="0" y="0"/>
          <a:chExt cx="0" cy="0"/>
        </a:xfrm>
      </p:grpSpPr>
      <p:sp>
        <p:nvSpPr>
          <p:cNvPr id="81" name="Shape 81"/>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82" name="Shape 82"/>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pic>
        <p:nvPicPr>
          <p:cNvPr id="83"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84" name="Shape 84"/>
          <p:cNvSpPr/>
          <p:nvPr>
            <p:ph type="title"/>
          </p:nvPr>
        </p:nvSpPr>
        <p:spPr>
          <a:xfrm>
            <a:off x="365759" y="3048000"/>
            <a:ext cx="11445242" cy="1143000"/>
          </a:xfrm>
          <a:prstGeom prst="rect">
            <a:avLst/>
          </a:prstGeom>
        </p:spPr>
        <p:txBody>
          <a:bodyPr/>
          <a:lstStyle>
            <a:lvl1pPr algn="ctr">
              <a:defRPr sz="4000"/>
            </a:lvl1pPr>
          </a:lstStyle>
          <a:p>
            <a:pPr/>
            <a:r>
              <a:t>Title Text</a:t>
            </a:r>
          </a:p>
        </p:txBody>
      </p:sp>
      <p:sp>
        <p:nvSpPr>
          <p:cNvPr id="85" name="Shape 85"/>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86" name="Shape 86"/>
          <p:cNvSpPr/>
          <p:nvPr>
            <p:ph type="sldNum" sz="quarter" idx="2"/>
          </p:nvPr>
        </p:nvSpPr>
        <p:spPr>
          <a:prstGeom prst="rect">
            <a:avLst/>
          </a:prstGeom>
        </p:spPr>
        <p:txBody>
          <a:bodyPr/>
          <a:lstStyle/>
          <a:p>
            <a:pPr/>
            <a:fld id="{86CB4B4D-7CA3-9044-876B-883B54F8677D}" type="slidenum"/>
          </a:p>
        </p:txBody>
      </p:sp>
      <p:sp>
        <p:nvSpPr>
          <p:cNvPr id="87" name="Shape 87"/>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Agenda Layout">
    <p:spTree>
      <p:nvGrpSpPr>
        <p:cNvPr id="1" name=""/>
        <p:cNvGrpSpPr/>
        <p:nvPr/>
      </p:nvGrpSpPr>
      <p:grpSpPr>
        <a:xfrm>
          <a:off x="0" y="0"/>
          <a:ext cx="0" cy="0"/>
          <a:chOff x="0" y="0"/>
          <a:chExt cx="0" cy="0"/>
        </a:xfrm>
      </p:grpSpPr>
      <p:sp>
        <p:nvSpPr>
          <p:cNvPr id="94" name="Shape 94"/>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95" name="Shape 95"/>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
        <p:nvSpPr>
          <p:cNvPr id="96" name="Shape 96"/>
          <p:cNvSpPr/>
          <p:nvPr>
            <p:ph type="title"/>
          </p:nvPr>
        </p:nvSpPr>
        <p:spPr>
          <a:xfrm>
            <a:off x="365759" y="274638"/>
            <a:ext cx="11445242" cy="544070"/>
          </a:xfrm>
          <a:prstGeom prst="rect">
            <a:avLst/>
          </a:prstGeom>
        </p:spPr>
        <p:txBody>
          <a:bodyPr/>
          <a:lstStyle/>
          <a:p>
            <a:pPr/>
            <a:r>
              <a:t>Title Text</a:t>
            </a:r>
          </a:p>
        </p:txBody>
      </p:sp>
      <p:sp>
        <p:nvSpPr>
          <p:cNvPr id="97" name="Shape 97"/>
          <p:cNvSpPr/>
          <p:nvPr>
            <p:ph type="body" idx="1"/>
          </p:nvPr>
        </p:nvSpPr>
        <p:spPr>
          <a:xfrm>
            <a:off x="478367" y="1295400"/>
            <a:ext cx="11241686" cy="4614608"/>
          </a:xfrm>
          <a:prstGeom prst="rect">
            <a:avLst/>
          </a:prstGeom>
        </p:spPr>
        <p:txBody>
          <a:bodyPr/>
          <a:lstStyle>
            <a:lvl1pPr marL="230712" indent="-230712">
              <a:lnSpc>
                <a:spcPct val="200000"/>
              </a:lnSpc>
              <a:buChar char="•"/>
            </a:lvl1pPr>
            <a:lvl2pPr>
              <a:lnSpc>
                <a:spcPct val="200000"/>
              </a:lnSpc>
            </a:lvl2pPr>
            <a:lvl3pPr>
              <a:lnSpc>
                <a:spcPct val="200000"/>
              </a:lnSpc>
            </a:lvl3pPr>
            <a:lvl4pPr>
              <a:lnSpc>
                <a:spcPct val="200000"/>
              </a:lnSpc>
            </a:lvl4pPr>
            <a:lvl5pPr>
              <a:lnSpc>
                <a:spcPct val="200000"/>
              </a:lnSpc>
            </a:lvl5pPr>
          </a:lstStyle>
          <a:p>
            <a:pPr/>
            <a:r>
              <a:t>Body Level One</a:t>
            </a:r>
          </a:p>
          <a:p>
            <a:pPr lvl="1"/>
            <a:r>
              <a:t>Body Level Two</a:t>
            </a:r>
          </a:p>
          <a:p>
            <a:pPr lvl="2"/>
            <a:r>
              <a:t>Body Level Three</a:t>
            </a:r>
          </a:p>
          <a:p>
            <a:pPr lvl="3"/>
            <a:r>
              <a:t>Body Level Four</a:t>
            </a:r>
          </a:p>
          <a:p>
            <a:pPr lvl="4"/>
            <a:r>
              <a:t>Body Level Five</a:t>
            </a:r>
          </a:p>
        </p:txBody>
      </p:sp>
      <p:sp>
        <p:nvSpPr>
          <p:cNvPr id="98" name="Shape 9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IBM Design 16x9: Title Top">
    <p:spTree>
      <p:nvGrpSpPr>
        <p:cNvPr id="1" name=""/>
        <p:cNvGrpSpPr/>
        <p:nvPr/>
      </p:nvGrpSpPr>
      <p:grpSpPr>
        <a:xfrm>
          <a:off x="0" y="0"/>
          <a:ext cx="0" cy="0"/>
          <a:chOff x="0" y="0"/>
          <a:chExt cx="0" cy="0"/>
        </a:xfrm>
      </p:grpSpPr>
      <p:sp>
        <p:nvSpPr>
          <p:cNvPr id="105" name="Shape 105"/>
          <p:cNvSpPr/>
          <p:nvPr/>
        </p:nvSpPr>
        <p:spPr>
          <a:xfrm>
            <a:off x="483612" y="212344"/>
            <a:ext cx="11089265" cy="1"/>
          </a:xfrm>
          <a:prstGeom prst="line">
            <a:avLst/>
          </a:prstGeom>
          <a:ln w="38100">
            <a:solidFill>
              <a:srgbClr val="424242"/>
            </a:solidFill>
          </a:ln>
        </p:spPr>
        <p:txBody>
          <a:bodyPr lIns="45719" rIns="45719"/>
          <a:lstStyle/>
          <a:p>
            <a:pPr/>
          </a:p>
        </p:txBody>
      </p:sp>
      <p:sp>
        <p:nvSpPr>
          <p:cNvPr id="106" name="Shape 106"/>
          <p:cNvSpPr/>
          <p:nvPr>
            <p:ph type="title"/>
          </p:nvPr>
        </p:nvSpPr>
        <p:spPr>
          <a:xfrm>
            <a:off x="486668" y="323850"/>
            <a:ext cx="11087101" cy="882650"/>
          </a:xfrm>
          <a:prstGeom prst="rect">
            <a:avLst/>
          </a:prstGeom>
        </p:spPr>
        <p:txBody>
          <a:bodyPr lIns="50800" tIns="50800" rIns="50800" bIns="50800"/>
          <a:lstStyle>
            <a:lvl1pPr marR="27780" defTabSz="622300">
              <a:lnSpc>
                <a:spcPct val="80000"/>
              </a:lnSpc>
              <a:defRPr spc="-96" sz="3200"/>
            </a:lvl1pPr>
          </a:lstStyle>
          <a:p>
            <a:pPr/>
            <a:r>
              <a:t>Title Text</a:t>
            </a:r>
          </a:p>
        </p:txBody>
      </p:sp>
      <p:sp>
        <p:nvSpPr>
          <p:cNvPr id="107" name="Shape 107"/>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108" name="Shape 108"/>
          <p:cNvSpPr/>
          <p:nvPr>
            <p:ph type="sldNum" sz="quarter" idx="2"/>
          </p:nvPr>
        </p:nvSpPr>
        <p:spPr>
          <a:prstGeom prst="rect">
            <a:avLst/>
          </a:prstGeom>
        </p:spPr>
        <p:txBody>
          <a:bodyPr/>
          <a:lstStyle/>
          <a:p>
            <a:pPr/>
            <a:fld id="{86CB4B4D-7CA3-9044-876B-883B54F8677D}" type="slidenum"/>
          </a:p>
        </p:txBody>
      </p:sp>
      <p:sp>
        <p:nvSpPr>
          <p:cNvPr id="109" name="Shape 109"/>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3" name="Shape 3"/>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
        <p:nvSpPr>
          <p:cNvPr id="4" name="Shape 4"/>
          <p:cNvSpPr/>
          <p:nvPr>
            <p:ph type="title"/>
          </p:nvPr>
        </p:nvSpPr>
        <p:spPr>
          <a:xfrm>
            <a:off x="365759" y="274638"/>
            <a:ext cx="11445242" cy="11430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Title Text</a:t>
            </a:r>
          </a:p>
        </p:txBody>
      </p:sp>
      <p:sp>
        <p:nvSpPr>
          <p:cNvPr id="5" name="Shape 5"/>
          <p:cNvSpPr/>
          <p:nvPr>
            <p:ph type="body" idx="1"/>
          </p:nvPr>
        </p:nvSpPr>
        <p:spPr>
          <a:xfrm>
            <a:off x="365759" y="1600200"/>
            <a:ext cx="11445242"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pic>
        <p:nvPicPr>
          <p:cNvPr id="6"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7" name="Shape 7"/>
          <p:cNvSpPr/>
          <p:nvPr>
            <p:ph type="sldNum" sz="quarter" idx="2"/>
          </p:nvPr>
        </p:nvSpPr>
        <p:spPr>
          <a:xfrm>
            <a:off x="464953" y="6553200"/>
            <a:ext cx="151359" cy="152400"/>
          </a:xfrm>
          <a:prstGeom prst="rect">
            <a:avLst/>
          </a:prstGeom>
          <a:ln w="12700">
            <a:miter lim="400000"/>
          </a:ln>
        </p:spPr>
        <p:txBody>
          <a:bodyPr wrap="none" lIns="0" tIns="0" rIns="0" bIns="0">
            <a:spAutoFit/>
          </a:bodyPr>
          <a:lstStyle>
            <a:lvl1pPr>
              <a:defRPr sz="1000">
                <a:solidFill>
                  <a:srgbClr val="808080"/>
                </a:solidFill>
                <a:latin typeface="Tahoma"/>
                <a:ea typeface="Tahoma"/>
                <a:cs typeface="Tahoma"/>
                <a:sym typeface="Tahoma"/>
              </a:defRPr>
            </a:lvl1pPr>
          </a:lstStyle>
          <a:p>
            <a:pPr/>
            <a:fld id="{86CB4B4D-7CA3-9044-876B-883B54F8677D}" type="slidenum"/>
          </a:p>
        </p:txBody>
      </p:sp>
      <p:sp>
        <p:nvSpPr>
          <p:cNvPr id="8" name="Shape 8"/>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9pPr>
    </p:titleStyle>
    <p:bodyStyle>
      <a:lvl1pPr marL="2286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1pPr>
      <a:lvl2pPr marL="6858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2pPr>
      <a:lvl3pPr marL="1134666" marR="0" indent="-220266"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3pPr>
      <a:lvl4pPr marL="1591866" marR="0" indent="-220266"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4pPr>
      <a:lvl5pPr marL="2049066" marR="0" indent="-220266"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5pPr>
      <a:lvl6pPr marL="25146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6pPr>
      <a:lvl7pPr marL="29718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7pPr>
      <a:lvl8pPr marL="34290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8pPr>
      <a:lvl9pPr marL="38862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9pPr>
    </p:bodyStyle>
    <p:otherStyle>
      <a:lvl1pPr marL="0" marR="0" indent="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1pPr>
      <a:lvl2pPr marL="0" marR="0" indent="4572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2pPr>
      <a:lvl3pPr marL="0" marR="0" indent="9144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3pPr>
      <a:lvl4pPr marL="0" marR="0" indent="13716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4pPr>
      <a:lvl5pPr marL="0" marR="0" indent="18288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5pPr>
      <a:lvl6pPr marL="0" marR="0" indent="22860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6pPr>
      <a:lvl7pPr marL="0" marR="0" indent="27432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7pPr>
      <a:lvl8pPr marL="0" marR="0" indent="32004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8pPr>
      <a:lvl9pPr marL="0" marR="0" indent="36576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body" sz="quarter" idx="1"/>
          </p:nvPr>
        </p:nvSpPr>
        <p:spPr>
          <a:prstGeom prst="rect">
            <a:avLst/>
          </a:prstGeom>
        </p:spPr>
        <p:txBody>
          <a:bodyPr/>
          <a:lstStyle>
            <a:lvl1pPr defTabSz="704087">
              <a:spcBef>
                <a:spcPts val="1000"/>
              </a:spcBef>
              <a:defRPr sz="1693"/>
            </a:lvl1pPr>
          </a:lstStyle>
          <a:p>
            <a:pPr/>
            <a:r>
              <a:t>Learning Bluemix &amp; Cognitive</a:t>
            </a:r>
          </a:p>
        </p:txBody>
      </p:sp>
      <p:sp>
        <p:nvSpPr>
          <p:cNvPr id="180" name="Shape 180"/>
          <p:cNvSpPr/>
          <p:nvPr>
            <p:ph type="body" idx="13"/>
          </p:nvPr>
        </p:nvSpPr>
        <p:spPr>
          <a:xfrm>
            <a:off x="451104" y="5118577"/>
            <a:ext cx="11338560" cy="365761"/>
          </a:xfrm>
          <a:prstGeom prst="rect">
            <a:avLst/>
          </a:prstGeom>
          <a:extLst>
            <a:ext uri="{C572A759-6A51-4108-AA02-DFA0A04FC94B}">
              <ma14:wrappingTextBoxFlag xmlns:ma14="http://schemas.microsoft.com/office/mac/drawingml/2011/main" val="1"/>
            </a:ext>
          </a:extLst>
        </p:spPr>
        <p:txBody>
          <a:bodyPr/>
          <a:lstStyle>
            <a:lvl1pPr marL="0" indent="0">
              <a:spcBef>
                <a:spcPts val="0"/>
              </a:spcBef>
              <a:buSzTx/>
              <a:buFontTx/>
              <a:buNone/>
              <a:defRPr sz="1200"/>
            </a:lvl1pPr>
          </a:lstStyle>
          <a:p>
            <a:pPr/>
            <a:r>
              <a:t>Bob Dill, IBM Distinguished Engineer, CTO Global Technical Sales</a:t>
            </a:r>
          </a:p>
        </p:txBody>
      </p:sp>
      <p:sp>
        <p:nvSpPr>
          <p:cNvPr id="181" name="Shape 181"/>
          <p:cNvSpPr/>
          <p:nvPr>
            <p:ph type="title"/>
          </p:nvPr>
        </p:nvSpPr>
        <p:spPr>
          <a:prstGeom prst="rect">
            <a:avLst/>
          </a:prstGeom>
        </p:spPr>
        <p:txBody>
          <a:bodyPr/>
          <a:lstStyle>
            <a:lvl1pPr defTabSz="731520">
              <a:defRPr sz="3840"/>
            </a:lvl1pPr>
          </a:lstStyle>
          <a:p>
            <a:pPr/>
            <a:r>
              <a:t>Chapter 8: Understanding Alchemy News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Shape 183"/>
          <p:cNvSpPr/>
          <p:nvPr>
            <p:ph type="title"/>
          </p:nvPr>
        </p:nvSpPr>
        <p:spPr>
          <a:xfrm>
            <a:off x="365759" y="274638"/>
            <a:ext cx="11445242" cy="575201"/>
          </a:xfrm>
          <a:prstGeom prst="rect">
            <a:avLst/>
          </a:prstGeom>
        </p:spPr>
        <p:txBody>
          <a:bodyPr/>
          <a:lstStyle/>
          <a:p>
            <a:pPr/>
            <a:r>
              <a:t>What is Alchemy</a:t>
            </a:r>
          </a:p>
        </p:txBody>
      </p:sp>
      <p:sp>
        <p:nvSpPr>
          <p:cNvPr id="184" name="Shape 184"/>
          <p:cNvSpPr/>
          <p:nvPr>
            <p:ph type="body" sz="quarter" idx="1"/>
          </p:nvPr>
        </p:nvSpPr>
        <p:spPr>
          <a:xfrm>
            <a:off x="365759" y="1600200"/>
            <a:ext cx="2017134" cy="4525963"/>
          </a:xfrm>
          <a:prstGeom prst="rect">
            <a:avLst/>
          </a:prstGeom>
        </p:spPr>
        <p:txBody>
          <a:bodyPr/>
          <a:lstStyle/>
          <a:p>
            <a:pPr marL="183815" indent="-183815" defTabSz="502920">
              <a:spcBef>
                <a:spcPts val="200"/>
              </a:spcBef>
              <a:buFontTx/>
              <a:buAutoNum type="alphaUcPeriod" startAt="1"/>
              <a:defRPr sz="1100">
                <a:solidFill>
                  <a:srgbClr val="1D1B10"/>
                </a:solidFill>
                <a:latin typeface="Tahoma"/>
                <a:ea typeface="Tahoma"/>
                <a:cs typeface="Tahoma"/>
                <a:sym typeface="Tahoma"/>
              </a:defRPr>
            </a:pPr>
            <a:r>
              <a:t>News API</a:t>
            </a:r>
          </a:p>
          <a:p>
            <a:pPr marL="183815" indent="-183815" defTabSz="502920">
              <a:spcBef>
                <a:spcPts val="200"/>
              </a:spcBef>
              <a:buFontTx/>
              <a:buAutoNum type="alphaUcPeriod" startAt="1"/>
              <a:defRPr sz="1100">
                <a:solidFill>
                  <a:srgbClr val="1D1B10"/>
                </a:solidFill>
                <a:latin typeface="Tahoma"/>
                <a:ea typeface="Tahoma"/>
                <a:cs typeface="Tahoma"/>
                <a:sym typeface="Tahoma"/>
              </a:defRPr>
            </a:pPr>
            <a:r>
              <a:t>Sentiment Analysis</a:t>
            </a:r>
          </a:p>
          <a:p>
            <a:pPr marL="183815" indent="-183815" defTabSz="502920">
              <a:spcBef>
                <a:spcPts val="200"/>
              </a:spcBef>
              <a:buFontTx/>
              <a:buAutoNum type="alphaUcPeriod" startAt="1"/>
              <a:defRPr sz="1100">
                <a:solidFill>
                  <a:srgbClr val="1D1B10"/>
                </a:solidFill>
                <a:latin typeface="Tahoma"/>
                <a:ea typeface="Tahoma"/>
                <a:cs typeface="Tahoma"/>
                <a:sym typeface="Tahoma"/>
              </a:defRPr>
            </a:pPr>
            <a:r>
              <a:t>Taxonomy</a:t>
            </a:r>
          </a:p>
          <a:p>
            <a:pPr marL="183815" indent="-183815" defTabSz="502920">
              <a:spcBef>
                <a:spcPts val="200"/>
              </a:spcBef>
              <a:buFontTx/>
              <a:buAutoNum type="alphaUcPeriod" startAt="1"/>
              <a:defRPr sz="1100">
                <a:solidFill>
                  <a:srgbClr val="1D1B10"/>
                </a:solidFill>
                <a:latin typeface="Tahoma"/>
                <a:ea typeface="Tahoma"/>
                <a:cs typeface="Tahoma"/>
                <a:sym typeface="Tahoma"/>
              </a:defRPr>
            </a:pPr>
            <a:r>
              <a:t>Concept Tagging</a:t>
            </a:r>
          </a:p>
          <a:p>
            <a:pPr marL="183815" indent="-183815" defTabSz="502920">
              <a:spcBef>
                <a:spcPts val="200"/>
              </a:spcBef>
              <a:buFontTx/>
              <a:buAutoNum type="alphaUcPeriod" startAt="1"/>
              <a:defRPr sz="1100">
                <a:solidFill>
                  <a:srgbClr val="1D1B10"/>
                </a:solidFill>
                <a:latin typeface="Tahoma"/>
                <a:ea typeface="Tahoma"/>
                <a:cs typeface="Tahoma"/>
                <a:sym typeface="Tahoma"/>
              </a:defRPr>
            </a:pPr>
            <a:r>
              <a:t>Entity Extraction</a:t>
            </a:r>
            <a:br/>
          </a:p>
          <a:p>
            <a:pPr marL="183815" indent="-183815" defTabSz="502920">
              <a:spcBef>
                <a:spcPts val="200"/>
              </a:spcBef>
              <a:buFontTx/>
              <a:buAutoNum type="alphaUcPeriod" startAt="1"/>
              <a:defRPr sz="1100">
                <a:solidFill>
                  <a:srgbClr val="1D1B10"/>
                </a:solidFill>
                <a:latin typeface="Tahoma"/>
                <a:ea typeface="Tahoma"/>
                <a:cs typeface="Tahoma"/>
                <a:sym typeface="Tahoma"/>
              </a:defRPr>
            </a:pPr>
            <a:r>
              <a:t>Keyword Extraction</a:t>
            </a:r>
          </a:p>
          <a:p>
            <a:pPr marL="183815" indent="-183815" defTabSz="502920">
              <a:spcBef>
                <a:spcPts val="200"/>
              </a:spcBef>
              <a:buFontTx/>
              <a:buAutoNum type="alphaUcPeriod" startAt="1"/>
              <a:defRPr sz="1100">
                <a:solidFill>
                  <a:srgbClr val="1D1B10"/>
                </a:solidFill>
                <a:latin typeface="Tahoma"/>
                <a:ea typeface="Tahoma"/>
                <a:cs typeface="Tahoma"/>
                <a:sym typeface="Tahoma"/>
              </a:defRPr>
            </a:pPr>
            <a:r>
              <a:t>Relation Extraction</a:t>
            </a:r>
          </a:p>
          <a:p>
            <a:pPr marL="183815" indent="-183815" defTabSz="502920">
              <a:spcBef>
                <a:spcPts val="200"/>
              </a:spcBef>
              <a:buFontTx/>
              <a:buAutoNum type="alphaUcPeriod" startAt="1"/>
              <a:defRPr sz="1100">
                <a:solidFill>
                  <a:srgbClr val="1D1B10"/>
                </a:solidFill>
                <a:latin typeface="Tahoma"/>
                <a:ea typeface="Tahoma"/>
                <a:cs typeface="Tahoma"/>
                <a:sym typeface="Tahoma"/>
              </a:defRPr>
            </a:pPr>
            <a:r>
              <a:t>Text Extraction</a:t>
            </a:r>
          </a:p>
          <a:p>
            <a:pPr marL="183815" indent="-183815" defTabSz="502920">
              <a:spcBef>
                <a:spcPts val="200"/>
              </a:spcBef>
              <a:buFontTx/>
              <a:buAutoNum type="alphaUcPeriod" startAt="1"/>
              <a:defRPr sz="1100">
                <a:solidFill>
                  <a:srgbClr val="1D1B10"/>
                </a:solidFill>
                <a:latin typeface="Tahoma"/>
                <a:ea typeface="Tahoma"/>
                <a:cs typeface="Tahoma"/>
                <a:sym typeface="Tahoma"/>
              </a:defRPr>
            </a:pPr>
            <a:r>
              <a:t>Face Detection</a:t>
            </a:r>
          </a:p>
          <a:p>
            <a:pPr marL="183815" indent="-183815" defTabSz="502920">
              <a:spcBef>
                <a:spcPts val="200"/>
              </a:spcBef>
              <a:buFontTx/>
              <a:buAutoNum type="alphaUcPeriod" startAt="1"/>
              <a:defRPr sz="1100">
                <a:solidFill>
                  <a:srgbClr val="1D1B10"/>
                </a:solidFill>
                <a:latin typeface="Tahoma"/>
                <a:ea typeface="Tahoma"/>
                <a:cs typeface="Tahoma"/>
                <a:sym typeface="Tahoma"/>
              </a:defRPr>
            </a:pPr>
            <a:r>
              <a:t>Image Link Extraction</a:t>
            </a:r>
          </a:p>
          <a:p>
            <a:pPr marL="183815" indent="-183815" defTabSz="502920">
              <a:spcBef>
                <a:spcPts val="200"/>
              </a:spcBef>
              <a:buFontTx/>
              <a:buAutoNum type="alphaUcPeriod" startAt="1"/>
              <a:defRPr sz="1100">
                <a:solidFill>
                  <a:srgbClr val="1D1B10"/>
                </a:solidFill>
                <a:latin typeface="Tahoma"/>
                <a:ea typeface="Tahoma"/>
                <a:cs typeface="Tahoma"/>
                <a:sym typeface="Tahoma"/>
              </a:defRPr>
            </a:pPr>
            <a:r>
              <a:t>Image Tagging</a:t>
            </a:r>
          </a:p>
          <a:p>
            <a:pPr marL="183815" indent="-183815" defTabSz="502920">
              <a:spcBef>
                <a:spcPts val="200"/>
              </a:spcBef>
              <a:buFontTx/>
              <a:buAutoNum type="alphaUcPeriod" startAt="1"/>
              <a:defRPr sz="1100">
                <a:solidFill>
                  <a:srgbClr val="1D1B10"/>
                </a:solidFill>
                <a:latin typeface="Tahoma"/>
                <a:ea typeface="Tahoma"/>
                <a:cs typeface="Tahoma"/>
                <a:sym typeface="Tahoma"/>
              </a:defRPr>
            </a:pPr>
            <a:r>
              <a:t>Author Extraction</a:t>
            </a:r>
          </a:p>
          <a:p>
            <a:pPr marL="183815" indent="-183815" defTabSz="502920">
              <a:spcBef>
                <a:spcPts val="200"/>
              </a:spcBef>
              <a:buFontTx/>
              <a:buAutoNum type="alphaUcPeriod" startAt="1"/>
              <a:defRPr sz="1100">
                <a:solidFill>
                  <a:srgbClr val="1D1B10"/>
                </a:solidFill>
                <a:latin typeface="Tahoma"/>
                <a:ea typeface="Tahoma"/>
                <a:cs typeface="Tahoma"/>
                <a:sym typeface="Tahoma"/>
              </a:defRPr>
            </a:pPr>
            <a:r>
              <a:t>Authors Extraction</a:t>
            </a:r>
          </a:p>
          <a:p>
            <a:pPr marL="183815" indent="-183815" defTabSz="502920">
              <a:spcBef>
                <a:spcPts val="200"/>
              </a:spcBef>
              <a:buFontTx/>
              <a:buAutoNum type="alphaUcPeriod" startAt="1"/>
              <a:defRPr sz="1100">
                <a:solidFill>
                  <a:srgbClr val="1D1B10"/>
                </a:solidFill>
                <a:latin typeface="Tahoma"/>
                <a:ea typeface="Tahoma"/>
                <a:cs typeface="Tahoma"/>
                <a:sym typeface="Tahoma"/>
              </a:defRPr>
            </a:pPr>
            <a:r>
              <a:t>Language Detection</a:t>
            </a:r>
          </a:p>
          <a:p>
            <a:pPr marL="183815" indent="-183815" defTabSz="502920">
              <a:spcBef>
                <a:spcPts val="200"/>
              </a:spcBef>
              <a:buFontTx/>
              <a:buAutoNum type="alphaUcPeriod" startAt="1"/>
              <a:defRPr sz="1100">
                <a:solidFill>
                  <a:srgbClr val="1D1B10"/>
                </a:solidFill>
                <a:latin typeface="Tahoma"/>
                <a:ea typeface="Tahoma"/>
                <a:cs typeface="Tahoma"/>
                <a:sym typeface="Tahoma"/>
              </a:defRPr>
            </a:pPr>
            <a:r>
              <a:t>Feed Detection</a:t>
            </a:r>
          </a:p>
          <a:p>
            <a:pPr marL="183815" indent="-183815" defTabSz="502920">
              <a:spcBef>
                <a:spcPts val="200"/>
              </a:spcBef>
              <a:buFontTx/>
              <a:buAutoNum type="alphaUcPeriod" startAt="1"/>
              <a:defRPr sz="1100">
                <a:solidFill>
                  <a:srgbClr val="1D1B10"/>
                </a:solidFill>
                <a:latin typeface="Tahoma"/>
                <a:ea typeface="Tahoma"/>
                <a:cs typeface="Tahoma"/>
                <a:sym typeface="Tahoma"/>
              </a:defRPr>
            </a:pPr>
            <a:r>
              <a:t>Microformats Parsing</a:t>
            </a:r>
            <a:br/>
          </a:p>
          <a:p>
            <a:pPr marL="183815" indent="-183815" defTabSz="502920">
              <a:spcBef>
                <a:spcPts val="200"/>
              </a:spcBef>
              <a:buFontTx/>
              <a:buAutoNum type="alphaUcPeriod" startAt="1"/>
              <a:defRPr sz="1100">
                <a:solidFill>
                  <a:srgbClr val="1D1B10"/>
                </a:solidFill>
                <a:latin typeface="Tahoma"/>
                <a:ea typeface="Tahoma"/>
                <a:cs typeface="Tahoma"/>
                <a:sym typeface="Tahoma"/>
              </a:defRPr>
            </a:pPr>
            <a:r>
              <a:t>Combined Call</a:t>
            </a:r>
          </a:p>
          <a:p>
            <a:pPr marL="183815" indent="-183815" defTabSz="502920">
              <a:spcBef>
                <a:spcPts val="200"/>
              </a:spcBef>
              <a:buFontTx/>
              <a:buAutoNum type="alphaUcPeriod" startAt="1"/>
              <a:defRPr sz="1100">
                <a:solidFill>
                  <a:srgbClr val="1D1B10"/>
                </a:solidFill>
                <a:latin typeface="Tahoma"/>
                <a:ea typeface="Tahoma"/>
                <a:cs typeface="Tahoma"/>
                <a:sym typeface="Tahoma"/>
              </a:defRPr>
            </a:pPr>
            <a:r>
              <a:t>Date Extraction API</a:t>
            </a:r>
            <a:br/>
          </a:p>
          <a:p>
            <a:pPr marL="183815" indent="-183815" defTabSz="502920">
              <a:spcBef>
                <a:spcPts val="200"/>
              </a:spcBef>
              <a:buFontTx/>
              <a:buAutoNum type="alphaUcPeriod" startAt="1"/>
              <a:defRPr sz="1100">
                <a:solidFill>
                  <a:srgbClr val="1D1B10"/>
                </a:solidFill>
                <a:latin typeface="Tahoma"/>
                <a:ea typeface="Tahoma"/>
                <a:cs typeface="Tahoma"/>
                <a:sym typeface="Tahoma"/>
              </a:defRPr>
            </a:pPr>
            <a:r>
              <a:t>Emotion Analysis</a:t>
            </a:r>
          </a:p>
          <a:p>
            <a:pPr marL="183815" indent="-183815" defTabSz="502920">
              <a:spcBef>
                <a:spcPts val="200"/>
              </a:spcBef>
              <a:buFontTx/>
              <a:buAutoNum type="alphaUcPeriod" startAt="1"/>
              <a:defRPr sz="1100">
                <a:solidFill>
                  <a:srgbClr val="1D1B10"/>
                </a:solidFill>
                <a:latin typeface="Tahoma"/>
                <a:ea typeface="Tahoma"/>
                <a:cs typeface="Tahoma"/>
                <a:sym typeface="Tahoma"/>
              </a:defRPr>
            </a:pPr>
            <a:r>
              <a:t>Publication Date</a:t>
            </a:r>
          </a:p>
        </p:txBody>
      </p:sp>
      <p:sp>
        <p:nvSpPr>
          <p:cNvPr id="185" name="Shape 185"/>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6" name="Shape 186"/>
          <p:cNvSpPr/>
          <p:nvPr/>
        </p:nvSpPr>
        <p:spPr>
          <a:xfrm>
            <a:off x="236430" y="1071129"/>
            <a:ext cx="2137431"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A lot of APIs …</a:t>
            </a:r>
          </a:p>
        </p:txBody>
      </p:sp>
      <p:sp>
        <p:nvSpPr>
          <p:cNvPr id="187" name="Shape 187"/>
          <p:cNvSpPr/>
          <p:nvPr/>
        </p:nvSpPr>
        <p:spPr>
          <a:xfrm>
            <a:off x="2236759" y="1600200"/>
            <a:ext cx="9550697"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183815" indent="-183815" defTabSz="502920">
              <a:spcBef>
                <a:spcPts val="200"/>
              </a:spcBef>
              <a:buSzPct val="100000"/>
              <a:buAutoNum type="alphaUcPeriod" startAt="1"/>
              <a:defRPr sz="1100">
                <a:latin typeface="Tahoma"/>
                <a:ea typeface="Tahoma"/>
                <a:cs typeface="Tahoma"/>
                <a:sym typeface="Tahoma"/>
              </a:defRPr>
            </a:pPr>
            <a:r>
              <a:t>What’s going on in the world?</a:t>
            </a:r>
          </a:p>
          <a:p>
            <a:pPr marL="183815" indent="-183815" defTabSz="502920">
              <a:spcBef>
                <a:spcPts val="200"/>
              </a:spcBef>
              <a:buSzPct val="100000"/>
              <a:buAutoNum type="alphaUcPeriod" startAt="1"/>
              <a:defRPr sz="1100">
                <a:latin typeface="Tahoma"/>
                <a:ea typeface="Tahoma"/>
                <a:cs typeface="Tahoma"/>
                <a:sym typeface="Tahoma"/>
              </a:defRPr>
            </a:pPr>
            <a:r>
              <a:t>Identifies attitude, opinions, or feelings in the content that is being analyzed.</a:t>
            </a:r>
          </a:p>
          <a:p>
            <a:pPr marL="183815" indent="-183815" defTabSz="502920">
              <a:spcBef>
                <a:spcPts val="200"/>
              </a:spcBef>
              <a:buSzPct val="100000"/>
              <a:buAutoNum type="alphaUcPeriod" startAt="1"/>
              <a:defRPr sz="1100">
                <a:latin typeface="Tahoma"/>
                <a:ea typeface="Tahoma"/>
                <a:cs typeface="Tahoma"/>
                <a:sym typeface="Tahoma"/>
              </a:defRPr>
            </a:pPr>
            <a:r>
              <a:t>categorizes input text, HTML or web-based content into a hierarchical taxonomy up to five levels deep</a:t>
            </a:r>
          </a:p>
          <a:p>
            <a:pPr marL="183815" indent="-183815" defTabSz="502920">
              <a:spcBef>
                <a:spcPts val="200"/>
              </a:spcBef>
              <a:buSzPct val="100000"/>
              <a:buAutoNum type="alphaUcPeriod" startAt="1"/>
              <a:defRPr sz="1100">
                <a:latin typeface="Tahoma"/>
                <a:ea typeface="Tahoma"/>
                <a:cs typeface="Tahoma"/>
                <a:sym typeface="Tahoma"/>
              </a:defRPr>
            </a:pPr>
            <a:r>
              <a:t>Beyond keywords, what are the concepts inherent in what was just said or written</a:t>
            </a:r>
          </a:p>
          <a:p>
            <a:pPr marL="183815" indent="-183815" defTabSz="502920">
              <a:spcBef>
                <a:spcPts val="200"/>
              </a:spcBef>
              <a:buSzPct val="100000"/>
              <a:buAutoNum type="alphaUcPeriod" startAt="1"/>
              <a:defRPr sz="1100">
                <a:latin typeface="Tahoma"/>
                <a:ea typeface="Tahoma"/>
                <a:cs typeface="Tahoma"/>
                <a:sym typeface="Tahoma"/>
              </a:defRPr>
            </a:pPr>
            <a:r>
              <a:t>returns items such as persons, places, and organizations that are present in the input text. Entity extraction adds semantic knowledge to content to help understand the subject and context of the text that is being analyzed</a:t>
            </a:r>
          </a:p>
          <a:p>
            <a:pPr marL="183815" indent="-183815" defTabSz="502920">
              <a:spcBef>
                <a:spcPts val="200"/>
              </a:spcBef>
              <a:buSzPct val="100000"/>
              <a:buAutoNum type="alphaUcPeriod" startAt="1"/>
              <a:defRPr sz="1100">
                <a:latin typeface="Tahoma"/>
                <a:ea typeface="Tahoma"/>
                <a:cs typeface="Tahoma"/>
                <a:sym typeface="Tahoma"/>
              </a:defRPr>
            </a:pPr>
            <a:r>
              <a:t>important topics in your content that are typically used when indexing data, generating tag clouds, or when searching</a:t>
            </a:r>
          </a:p>
          <a:p>
            <a:pPr marL="183815" indent="-183815" defTabSz="502920">
              <a:spcBef>
                <a:spcPts val="200"/>
              </a:spcBef>
              <a:buSzPct val="100000"/>
              <a:buAutoNum type="alphaUcPeriod" startAt="1"/>
              <a:defRPr sz="1100">
                <a:latin typeface="Tahoma"/>
                <a:ea typeface="Tahoma"/>
                <a:cs typeface="Tahoma"/>
                <a:sym typeface="Tahoma"/>
              </a:defRPr>
            </a:pPr>
            <a:r>
              <a:t>identifies subject, action, and object relations within sentences in the input content.</a:t>
            </a:r>
          </a:p>
          <a:p>
            <a:pPr marL="183815" indent="-183815" defTabSz="502920">
              <a:spcBef>
                <a:spcPts val="200"/>
              </a:spcBef>
              <a:buSzPct val="100000"/>
              <a:buAutoNum type="alphaUcPeriod" startAt="1"/>
              <a:defRPr sz="1100">
                <a:latin typeface="Tahoma"/>
                <a:ea typeface="Tahoma"/>
                <a:cs typeface="Tahoma"/>
                <a:sym typeface="Tahoma"/>
              </a:defRPr>
            </a:pPr>
            <a:r>
              <a:t>Retrieve text from documents or web pages</a:t>
            </a:r>
          </a:p>
          <a:p>
            <a:pPr marL="183815" indent="-183815" defTabSz="502920">
              <a:spcBef>
                <a:spcPts val="200"/>
              </a:spcBef>
              <a:buSzPct val="100000"/>
              <a:buAutoNum type="alphaUcPeriod" startAt="1"/>
              <a:defRPr sz="1100">
                <a:latin typeface="Tahoma"/>
                <a:ea typeface="Tahoma"/>
                <a:cs typeface="Tahoma"/>
                <a:sym typeface="Tahoma"/>
              </a:defRPr>
            </a:pPr>
            <a:r>
              <a:t>Image support - find faces</a:t>
            </a:r>
          </a:p>
          <a:p>
            <a:pPr marL="183815" indent="-183815" defTabSz="502920">
              <a:spcBef>
                <a:spcPts val="200"/>
              </a:spcBef>
              <a:buSzPct val="100000"/>
              <a:buAutoNum type="alphaUcPeriod" startAt="1"/>
              <a:defRPr sz="1100">
                <a:latin typeface="Tahoma"/>
                <a:ea typeface="Tahoma"/>
                <a:cs typeface="Tahoma"/>
                <a:sym typeface="Tahoma"/>
              </a:defRPr>
            </a:pPr>
            <a:r>
              <a:t>…</a:t>
            </a:r>
          </a:p>
          <a:p>
            <a:pPr marL="183815" indent="-183815" defTabSz="502920">
              <a:spcBef>
                <a:spcPts val="200"/>
              </a:spcBef>
              <a:buSzPct val="100000"/>
              <a:buAutoNum type="alphaUcPeriod" startAt="1"/>
              <a:defRPr sz="1100">
                <a:latin typeface="Tahoma"/>
                <a:ea typeface="Tahoma"/>
                <a:cs typeface="Tahoma"/>
                <a:sym typeface="Tahoma"/>
              </a:defRPr>
            </a:pPr>
            <a:r>
              <a:t>…</a:t>
            </a:r>
          </a:p>
          <a:p>
            <a:pPr marL="183815" indent="-183815" defTabSz="502920">
              <a:spcBef>
                <a:spcPts val="200"/>
              </a:spcBef>
              <a:buSzPct val="100000"/>
              <a:buAutoNum type="alphaUcPeriod" startAt="1"/>
              <a:defRPr sz="1100">
                <a:latin typeface="Tahoma"/>
                <a:ea typeface="Tahoma"/>
                <a:cs typeface="Tahoma"/>
                <a:sym typeface="Tahoma"/>
              </a:defRPr>
            </a:pPr>
            <a:r>
              <a:t>Find The author</a:t>
            </a:r>
          </a:p>
          <a:p>
            <a:pPr marL="183815" indent="-183815" defTabSz="502920">
              <a:spcBef>
                <a:spcPts val="200"/>
              </a:spcBef>
              <a:buSzPct val="100000"/>
              <a:buAutoNum type="alphaUcPeriod" startAt="1"/>
              <a:defRPr sz="1100">
                <a:latin typeface="Tahoma"/>
                <a:ea typeface="Tahoma"/>
                <a:cs typeface="Tahoma"/>
                <a:sym typeface="Tahoma"/>
              </a:defRPr>
            </a:pPr>
            <a:r>
              <a:t>Find the Authors</a:t>
            </a:r>
          </a:p>
          <a:p>
            <a:pPr marL="183815" indent="-183815" defTabSz="502920">
              <a:spcBef>
                <a:spcPts val="200"/>
              </a:spcBef>
              <a:buSzPct val="100000"/>
              <a:buAutoNum type="alphaUcPeriod" startAt="1"/>
              <a:defRPr sz="1100">
                <a:latin typeface="Tahoma"/>
                <a:ea typeface="Tahoma"/>
                <a:cs typeface="Tahoma"/>
                <a:sym typeface="Tahoma"/>
              </a:defRPr>
            </a:pPr>
            <a:r>
              <a:t>What language are you speaking /writing</a:t>
            </a:r>
          </a:p>
          <a:p>
            <a:pPr marL="183815" indent="-183815" defTabSz="502920">
              <a:spcBef>
                <a:spcPts val="200"/>
              </a:spcBef>
              <a:buSzPct val="100000"/>
              <a:buAutoNum type="alphaUcPeriod" startAt="1"/>
              <a:defRPr sz="1100">
                <a:latin typeface="Tahoma"/>
                <a:ea typeface="Tahoma"/>
                <a:cs typeface="Tahoma"/>
                <a:sym typeface="Tahoma"/>
              </a:defRPr>
            </a:pPr>
            <a:r>
              <a:t>extracts any links to web feeds that are embedded in a web page</a:t>
            </a:r>
          </a:p>
          <a:p>
            <a:pPr marL="183815" indent="-183815" defTabSz="502920">
              <a:spcBef>
                <a:spcPts val="200"/>
              </a:spcBef>
              <a:buSzPct val="100000"/>
              <a:buAutoNum type="alphaUcPeriod" startAt="1"/>
              <a:defRPr sz="1100">
                <a:latin typeface="Tahoma"/>
                <a:ea typeface="Tahoma"/>
                <a:cs typeface="Tahoma"/>
                <a:sym typeface="Tahoma"/>
              </a:defRPr>
            </a:pPr>
            <a:r>
              <a:t>processes microformat information that is included in the HTML of some webpages to add semantic information and to enable easier scanning and processing of those pages by software</a:t>
            </a:r>
          </a:p>
          <a:p>
            <a:pPr marL="183815" indent="-183815" defTabSz="502920">
              <a:spcBef>
                <a:spcPts val="200"/>
              </a:spcBef>
              <a:buSzPct val="100000"/>
              <a:buAutoNum type="alphaUcPeriod" startAt="1"/>
              <a:defRPr sz="1100">
                <a:latin typeface="Tahoma"/>
                <a:ea typeface="Tahoma"/>
                <a:cs typeface="Tahoma"/>
                <a:sym typeface="Tahoma"/>
              </a:defRPr>
            </a:pPr>
            <a:r>
              <a:t>…</a:t>
            </a:r>
          </a:p>
          <a:p>
            <a:pPr marL="183815" indent="-183815" defTabSz="502920">
              <a:spcBef>
                <a:spcPts val="200"/>
              </a:spcBef>
              <a:buSzPct val="100000"/>
              <a:buAutoNum type="alphaUcPeriod" startAt="1"/>
              <a:defRPr sz="1100">
                <a:latin typeface="Tahoma"/>
                <a:ea typeface="Tahoma"/>
                <a:cs typeface="Tahoma"/>
                <a:sym typeface="Tahoma"/>
              </a:defRPr>
            </a:pPr>
            <a:r>
              <a:t>extracts natural language date/time expressions from text, normalizes them to an ISO date string (such as "20040104T000000"), and identifies concepts with which those dates are associated.</a:t>
            </a:r>
          </a:p>
          <a:p>
            <a:pPr marL="183815" indent="-183815" defTabSz="502920">
              <a:spcBef>
                <a:spcPts val="200"/>
              </a:spcBef>
              <a:buSzPct val="100000"/>
              <a:buAutoNum type="alphaUcPeriod" startAt="1"/>
              <a:defRPr sz="1100">
                <a:latin typeface="Tahoma"/>
                <a:ea typeface="Tahoma"/>
                <a:cs typeface="Tahoma"/>
                <a:sym typeface="Tahoma"/>
              </a:defRPr>
            </a:pPr>
            <a:r>
              <a:t>Detects anger, disgust, fear, joy, and sadness implied in English text. </a:t>
            </a:r>
          </a:p>
          <a:p>
            <a:pPr marL="183815" indent="-183815" defTabSz="502920">
              <a:spcBef>
                <a:spcPts val="200"/>
              </a:spcBef>
              <a:buSzPct val="100000"/>
              <a:buAutoNum type="alphaUcPeriod" startAt="1"/>
              <a:defRPr sz="1100">
                <a:latin typeface="Tahoma"/>
                <a:ea typeface="Tahoma"/>
                <a:cs typeface="Tahoma"/>
                <a:sym typeface="Tahoma"/>
              </a:defRPr>
            </a:pPr>
            <a:r>
              <a:t>extracts publication date information, if present, from web pages.</a:t>
            </a:r>
          </a:p>
        </p:txBody>
      </p:sp>
      <p:sp>
        <p:nvSpPr>
          <p:cNvPr id="188" name="Shape 188"/>
          <p:cNvSpPr/>
          <p:nvPr/>
        </p:nvSpPr>
        <p:spPr>
          <a:xfrm>
            <a:off x="201637" y="1634031"/>
            <a:ext cx="1730544" cy="434341"/>
          </a:xfrm>
          <a:prstGeom prst="ellipse">
            <a:avLst/>
          </a:prstGeom>
          <a:ln w="25400">
            <a:solidFill>
              <a:srgbClr val="F52A46"/>
            </a:solidFill>
          </a:ln>
          <a:effectLst>
            <a:outerShdw sx="100000" sy="100000" kx="0" ky="0" algn="b" rotWithShape="0" blurRad="38100" dist="23000" dir="5400000">
              <a:srgbClr val="000000">
                <a:alpha val="35000"/>
              </a:srgbClr>
            </a:outerShdw>
          </a:effectLst>
        </p:spPr>
        <p:txBody>
          <a:bodyPr lIns="45719" rIns="45719" anchor="ctr"/>
          <a:lstStyle/>
          <a:p>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ph type="title"/>
          </p:nvPr>
        </p:nvSpPr>
        <p:spPr>
          <a:prstGeom prst="rect">
            <a:avLst/>
          </a:prstGeom>
        </p:spPr>
        <p:txBody>
          <a:bodyPr/>
          <a:lstStyle/>
          <a:p>
            <a:pPr/>
            <a:r>
              <a:t>What’s the story for this tutorial?</a:t>
            </a:r>
          </a:p>
        </p:txBody>
      </p:sp>
      <p:sp>
        <p:nvSpPr>
          <p:cNvPr id="191" name="Shape 191"/>
          <p:cNvSpPr/>
          <p:nvPr>
            <p:ph type="body" sz="half" idx="1"/>
          </p:nvPr>
        </p:nvSpPr>
        <p:spPr>
          <a:prstGeom prst="rect">
            <a:avLst/>
          </a:prstGeom>
        </p:spPr>
        <p:txBody>
          <a:bodyPr/>
          <a:lstStyle/>
          <a:p>
            <a:pPr/>
            <a:r>
              <a:t>Type Company name, names, abbreviations, etc.</a:t>
            </a:r>
          </a:p>
          <a:p>
            <a:pPr/>
            <a:r>
              <a:t>Get a news feed for that company, exclude non-company results</a:t>
            </a:r>
          </a:p>
          <a:p>
            <a:pPr/>
            <a:r>
              <a:t>List the news feed</a:t>
            </a:r>
          </a:p>
          <a:p>
            <a:pPr/>
            <a:r>
              <a:t>Select a document</a:t>
            </a:r>
          </a:p>
          <a:p>
            <a:pPr/>
            <a:r>
              <a:t>View the selected document</a:t>
            </a:r>
          </a:p>
        </p:txBody>
      </p:sp>
      <p:sp>
        <p:nvSpPr>
          <p:cNvPr id="192" name="Shape 192"/>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ph type="title"/>
          </p:nvPr>
        </p:nvSpPr>
        <p:spPr>
          <a:prstGeom prst="rect">
            <a:avLst/>
          </a:prstGeom>
        </p:spPr>
        <p:txBody>
          <a:bodyPr/>
          <a:lstStyle/>
          <a:p>
            <a:pPr/>
            <a:r>
              <a:t>What are we building?</a:t>
            </a:r>
          </a:p>
        </p:txBody>
      </p:sp>
      <p:sp>
        <p:nvSpPr>
          <p:cNvPr id="195" name="Shape 195"/>
          <p:cNvSpPr/>
          <p:nvPr>
            <p:ph type="body" sz="quarter" idx="1"/>
          </p:nvPr>
        </p:nvSpPr>
        <p:spPr>
          <a:xfrm>
            <a:off x="373379" y="838824"/>
            <a:ext cx="11445242" cy="1134339"/>
          </a:xfrm>
          <a:prstGeom prst="rect">
            <a:avLst/>
          </a:prstGeom>
        </p:spPr>
        <p:txBody>
          <a:bodyPr/>
          <a:lstStyle/>
          <a:p>
            <a:pPr marL="166877" indent="-166877" defTabSz="667512">
              <a:spcBef>
                <a:spcPts val="300"/>
              </a:spcBef>
              <a:defRPr sz="1095"/>
            </a:pPr>
            <a:r>
              <a:t>A tool which allows anyone to find current information on the company of their choice. </a:t>
            </a:r>
          </a:p>
          <a:p>
            <a:pPr marL="166877" indent="-166877" defTabSz="667512">
              <a:spcBef>
                <a:spcPts val="300"/>
              </a:spcBef>
              <a:defRPr sz="1095"/>
            </a:pPr>
            <a:r>
              <a:t>Display the title of the article and the sentiment</a:t>
            </a:r>
          </a:p>
          <a:p>
            <a:pPr marL="166877" indent="-166877" defTabSz="667512">
              <a:spcBef>
                <a:spcPts val="300"/>
              </a:spcBef>
              <a:defRPr sz="1095"/>
            </a:pPr>
            <a:r>
              <a:t>When clicked, expand the view to show the author and link.</a:t>
            </a:r>
          </a:p>
          <a:p>
            <a:pPr marL="166877" indent="-166877" defTabSz="667512">
              <a:spcBef>
                <a:spcPts val="300"/>
              </a:spcBef>
              <a:defRPr sz="1095"/>
            </a:pPr>
            <a:r>
              <a:t>When link is clicked, open a new tab to display the article. </a:t>
            </a:r>
          </a:p>
          <a:p>
            <a:pPr marL="166877" indent="-166877" defTabSz="667512">
              <a:spcBef>
                <a:spcPts val="300"/>
              </a:spcBef>
              <a:defRPr sz="1095"/>
            </a:pPr>
            <a:r>
              <a:t>Enabling search to understand concepts like “coke as a company and not coke as a person” yields better results.</a:t>
            </a:r>
          </a:p>
        </p:txBody>
      </p:sp>
      <p:sp>
        <p:nvSpPr>
          <p:cNvPr id="196" name="Shape 196"/>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97" name="pasted-image.png"/>
          <p:cNvPicPr>
            <a:picLocks noChangeAspect="1"/>
          </p:cNvPicPr>
          <p:nvPr/>
        </p:nvPicPr>
        <p:blipFill>
          <a:blip r:embed="rId2">
            <a:extLst/>
          </a:blip>
          <a:stretch>
            <a:fillRect/>
          </a:stretch>
        </p:blipFill>
        <p:spPr>
          <a:xfrm>
            <a:off x="942171" y="1999305"/>
            <a:ext cx="2488685" cy="3867116"/>
          </a:xfrm>
          <a:prstGeom prst="rect">
            <a:avLst/>
          </a:prstGeom>
          <a:ln w="12700">
            <a:miter lim="400000"/>
          </a:ln>
        </p:spPr>
      </p:pic>
      <p:pic>
        <p:nvPicPr>
          <p:cNvPr id="198" name="pasted-image.png"/>
          <p:cNvPicPr>
            <a:picLocks noChangeAspect="1"/>
          </p:cNvPicPr>
          <p:nvPr/>
        </p:nvPicPr>
        <p:blipFill>
          <a:blip r:embed="rId3">
            <a:extLst/>
          </a:blip>
          <a:stretch>
            <a:fillRect/>
          </a:stretch>
        </p:blipFill>
        <p:spPr>
          <a:xfrm>
            <a:off x="3520037" y="1995067"/>
            <a:ext cx="2574153" cy="4536229"/>
          </a:xfrm>
          <a:prstGeom prst="rect">
            <a:avLst/>
          </a:prstGeom>
          <a:ln w="12700">
            <a:miter lim="400000"/>
          </a:ln>
        </p:spPr>
      </p:pic>
      <p:sp>
        <p:nvSpPr>
          <p:cNvPr id="199" name="Shape 199"/>
          <p:cNvSpPr/>
          <p:nvPr/>
        </p:nvSpPr>
        <p:spPr>
          <a:xfrm>
            <a:off x="3849637" y="6050031"/>
            <a:ext cx="1730544" cy="256614"/>
          </a:xfrm>
          <a:prstGeom prst="ellipse">
            <a:avLst/>
          </a:prstGeom>
          <a:ln w="25400">
            <a:solidFill>
              <a:srgbClr val="F52A46"/>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200" name="Shape 200"/>
          <p:cNvSpPr/>
          <p:nvPr/>
        </p:nvSpPr>
        <p:spPr>
          <a:xfrm>
            <a:off x="1622420" y="5846831"/>
            <a:ext cx="2178901" cy="638614"/>
          </a:xfrm>
          <a:prstGeom prst="rightArrow">
            <a:avLst>
              <a:gd name="adj1" fmla="val 66540"/>
              <a:gd name="adj2" fmla="val 64552"/>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defRPr sz="2000"/>
            </a:lvl1pPr>
          </a:lstStyle>
          <a:p>
            <a:pPr/>
            <a:r>
              <a:t>Not a company</a:t>
            </a:r>
          </a:p>
        </p:txBody>
      </p:sp>
      <p:pic>
        <p:nvPicPr>
          <p:cNvPr id="201" name="pasted-image.png"/>
          <p:cNvPicPr>
            <a:picLocks noChangeAspect="1"/>
          </p:cNvPicPr>
          <p:nvPr/>
        </p:nvPicPr>
        <p:blipFill>
          <a:blip r:embed="rId4">
            <a:extLst/>
          </a:blip>
          <a:stretch>
            <a:fillRect/>
          </a:stretch>
        </p:blipFill>
        <p:spPr>
          <a:xfrm>
            <a:off x="6183370" y="2000200"/>
            <a:ext cx="2558397" cy="4525963"/>
          </a:xfrm>
          <a:prstGeom prst="rect">
            <a:avLst/>
          </a:prstGeom>
          <a:ln w="12700">
            <a:miter lim="400000"/>
          </a:ln>
        </p:spPr>
      </p:pic>
      <p:pic>
        <p:nvPicPr>
          <p:cNvPr id="202" name="pasted-image.png"/>
          <p:cNvPicPr>
            <a:picLocks noChangeAspect="1"/>
          </p:cNvPicPr>
          <p:nvPr/>
        </p:nvPicPr>
        <p:blipFill>
          <a:blip r:embed="rId5">
            <a:extLst/>
          </a:blip>
          <a:stretch>
            <a:fillRect/>
          </a:stretch>
        </p:blipFill>
        <p:spPr>
          <a:xfrm>
            <a:off x="8830947" y="1991627"/>
            <a:ext cx="2554449" cy="4543109"/>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Shape 204"/>
          <p:cNvSpPr/>
          <p:nvPr/>
        </p:nvSpPr>
        <p:spPr>
          <a:xfrm>
            <a:off x="367401" y="5620515"/>
            <a:ext cx="11629886" cy="565677"/>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path>
              <a:fillToRect l="50000" t="110802" r="50000" b="-10802"/>
            </a:path>
          </a:gradFill>
          <a:ln>
            <a:solidFill>
              <a:srgbClr val="7DCDF2"/>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45719" rIns="45719" anchor="ctr"/>
          <a:lstStyle>
            <a:lvl1pPr algn="r"/>
          </a:lstStyle>
          <a:p>
            <a:pPr/>
            <a:r>
              <a:t>4Q</a:t>
            </a:r>
          </a:p>
        </p:txBody>
      </p:sp>
      <p:sp>
        <p:nvSpPr>
          <p:cNvPr id="205" name="Shape 205"/>
          <p:cNvSpPr/>
          <p:nvPr/>
        </p:nvSpPr>
        <p:spPr>
          <a:xfrm>
            <a:off x="367401" y="4228758"/>
            <a:ext cx="11629886" cy="1400395"/>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path>
              <a:fillToRect l="50000" t="110802" r="50000" b="-10802"/>
            </a:path>
          </a:gradFill>
          <a:ln>
            <a:solidFill>
              <a:srgbClr val="7DCDF2"/>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45719" rIns="45719" anchor="ctr"/>
          <a:lstStyle>
            <a:lvl1pPr algn="r"/>
          </a:lstStyle>
          <a:p>
            <a:pPr/>
            <a:r>
              <a:t>September-October</a:t>
            </a:r>
          </a:p>
        </p:txBody>
      </p:sp>
      <p:sp>
        <p:nvSpPr>
          <p:cNvPr id="206" name="Shape 206"/>
          <p:cNvSpPr/>
          <p:nvPr/>
        </p:nvSpPr>
        <p:spPr>
          <a:xfrm>
            <a:off x="367401" y="915142"/>
            <a:ext cx="11629886" cy="3418541"/>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lin ang="16200000"/>
          </a:gradFill>
          <a:ln>
            <a:solidFill>
              <a:srgbClr val="7DCDF2"/>
            </a:solidFill>
          </a:ln>
          <a:effectLst>
            <a:outerShdw sx="100000" sy="100000" kx="0" ky="0" algn="b" rotWithShape="0" blurRad="38100" dist="20000" dir="5400000">
              <a:srgbClr val="000000">
                <a:alpha val="38000"/>
              </a:srgbClr>
            </a:outerShdw>
          </a:effectLst>
        </p:spPr>
        <p:txBody>
          <a:bodyPr lIns="45719" rIns="45719" anchor="ctr"/>
          <a:lstStyle/>
          <a:p>
            <a:pPr algn="r"/>
          </a:p>
        </p:txBody>
      </p:sp>
      <p:sp>
        <p:nvSpPr>
          <p:cNvPr id="207" name="Shape 207"/>
          <p:cNvSpPr/>
          <p:nvPr>
            <p:ph type="title"/>
          </p:nvPr>
        </p:nvSpPr>
        <p:spPr>
          <a:xfrm>
            <a:off x="365759" y="274638"/>
            <a:ext cx="11445242" cy="691822"/>
          </a:xfrm>
          <a:prstGeom prst="rect">
            <a:avLst/>
          </a:prstGeom>
        </p:spPr>
        <p:txBody>
          <a:bodyPr/>
          <a:lstStyle/>
          <a:p>
            <a:pPr/>
            <a:r>
              <a:t>The Plan: 30 minute Chapters with an hour or two of practice</a:t>
            </a:r>
          </a:p>
        </p:txBody>
      </p:sp>
      <p:sp>
        <p:nvSpPr>
          <p:cNvPr id="208" name="Shape 208"/>
          <p:cNvSpPr/>
          <p:nvPr>
            <p:ph type="body" idx="1"/>
          </p:nvPr>
        </p:nvSpPr>
        <p:spPr>
          <a:xfrm>
            <a:off x="430356" y="950996"/>
            <a:ext cx="9458062" cy="5157035"/>
          </a:xfrm>
          <a:prstGeom prst="rect">
            <a:avLst/>
          </a:prstGeom>
        </p:spPr>
        <p:txBody>
          <a:bodyPr/>
          <a:lstStyle/>
          <a:p>
            <a:pPr marL="189831" indent="-189831" defTabSz="649223">
              <a:spcBef>
                <a:spcPts val="300"/>
              </a:spcBef>
              <a:buFontTx/>
              <a:buAutoNum type="arabicPeriod" startAt="1"/>
              <a:defRPr sz="1420"/>
            </a:pPr>
            <a:r>
              <a:t>The Story, Architecture for this app</a:t>
            </a:r>
          </a:p>
          <a:p>
            <a:pPr marL="189831" indent="-189831" defTabSz="649223">
              <a:spcBef>
                <a:spcPts val="300"/>
              </a:spcBef>
              <a:buFontTx/>
              <a:buAutoNum type="arabicPeriod" startAt="1"/>
              <a:defRPr sz="1420"/>
            </a:pPr>
            <a:r>
              <a:t>Setting up Bluemix</a:t>
            </a:r>
          </a:p>
          <a:p>
            <a:pPr marL="189831" indent="-189831" defTabSz="649223">
              <a:spcBef>
                <a:spcPts val="300"/>
              </a:spcBef>
              <a:buFontTx/>
              <a:buAutoNum type="arabicPeriod" startAt="1"/>
              <a:defRPr sz="1420"/>
            </a:pPr>
            <a:r>
              <a:t>Building your first Watson App			(Watson Speech to Text)</a:t>
            </a:r>
          </a:p>
          <a:p>
            <a:pPr marL="189831" indent="-189831" defTabSz="649223">
              <a:spcBef>
                <a:spcPts val="300"/>
              </a:spcBef>
              <a:buFontTx/>
              <a:buAutoNum type="arabicPeriod" startAt="1"/>
              <a:defRPr sz="1420"/>
            </a:pPr>
            <a:r>
              <a:t>Getting Watson to talk back			(Watson Text to Speech)</a:t>
            </a:r>
          </a:p>
          <a:p>
            <a:pPr marL="189831" indent="-189831" defTabSz="649223">
              <a:spcBef>
                <a:spcPts val="300"/>
              </a:spcBef>
              <a:buFontTx/>
              <a:buAutoNum type="arabicPeriod" startAt="1"/>
              <a:defRPr sz="1420"/>
            </a:pPr>
            <a:r>
              <a:t>Understanding Classifiers			(Watson NLC)</a:t>
            </a:r>
          </a:p>
          <a:p>
            <a:pPr marL="189831" indent="-189831" defTabSz="649223">
              <a:spcBef>
                <a:spcPts val="300"/>
              </a:spcBef>
              <a:buFontTx/>
              <a:buAutoNum type="arabicPeriod" startAt="1"/>
              <a:defRPr sz="1420"/>
            </a:pPr>
            <a:r>
              <a:t>Creating a custom dialog with Watson		(custom Q&amp;A, session management)</a:t>
            </a:r>
          </a:p>
          <a:p>
            <a:pPr marL="189831" indent="-189831" defTabSz="649223">
              <a:spcBef>
                <a:spcPts val="300"/>
              </a:spcBef>
              <a:buFontTx/>
              <a:buAutoNum type="arabicPeriod" startAt="1"/>
              <a:defRPr sz="1420"/>
            </a:pPr>
            <a:r>
              <a:t>Authentication				(puts C2 thru 6 together)</a:t>
            </a:r>
          </a:p>
          <a:p>
            <a:pPr marL="189831" indent="-189831" defTabSz="649223">
              <a:spcBef>
                <a:spcPts val="300"/>
              </a:spcBef>
              <a:buFontTx/>
              <a:buAutoNum type="arabicPeriod" startAt="1"/>
              <a:defRPr sz="1420"/>
            </a:pPr>
            <a:r>
              <a:t>Alchemy News				(Watson Alchemy)</a:t>
            </a:r>
          </a:p>
          <a:p>
            <a:pPr marL="189831" indent="-189831" defTabSz="649223">
              <a:spcBef>
                <a:spcPts val="300"/>
              </a:spcBef>
              <a:buFontTx/>
              <a:buAutoNum type="arabicPeriod" startAt="1"/>
              <a:defRPr sz="1420"/>
            </a:pPr>
            <a:r>
              <a:t>Visual Recognition and Images			(Watson Visual Recognition)</a:t>
            </a:r>
          </a:p>
          <a:p>
            <a:pPr marL="189831" indent="-189831" defTabSz="649223">
              <a:spcBef>
                <a:spcPts val="300"/>
              </a:spcBef>
              <a:buFontTx/>
              <a:buAutoNum type="arabicPeriod" startAt="1"/>
              <a:defRPr sz="1420"/>
            </a:pPr>
            <a:r>
              <a:t>Watson Conversations			(Watson Conversations)</a:t>
            </a:r>
          </a:p>
          <a:p>
            <a:pPr marL="189831" indent="-189831" defTabSz="649223">
              <a:spcBef>
                <a:spcPts val="300"/>
              </a:spcBef>
              <a:buFontTx/>
              <a:buAutoNum type="arabicPeriod" startAt="1"/>
              <a:defRPr sz="1420"/>
            </a:pPr>
            <a:r>
              <a:t>Rank &amp; Retrieve				(Watson Alchemy + Rank &amp; Retrieve)</a:t>
            </a:r>
          </a:p>
          <a:p>
            <a:pPr marL="189831" indent="-189831" defTabSz="649223">
              <a:spcBef>
                <a:spcPts val="300"/>
              </a:spcBef>
              <a:buFontTx/>
              <a:buAutoNum type="arabicPeriod" startAt="1"/>
              <a:defRPr sz="1420"/>
            </a:pPr>
            <a:r>
              <a:t>Getting started on my first client prototype		Design Thinking, Stories, Architecture, Keeping it simple</a:t>
            </a:r>
            <a:br/>
          </a:p>
          <a:p>
            <a:pPr marL="189831" indent="-189831" defTabSz="649223">
              <a:spcBef>
                <a:spcPts val="300"/>
              </a:spcBef>
              <a:buFontTx/>
              <a:buAutoNum type="arabicPeriod" startAt="1"/>
              <a:defRPr sz="1420"/>
            </a:pPr>
            <a:r>
              <a:t>Supporting Complex environments		Public Bluemix and Docker</a:t>
            </a:r>
          </a:p>
          <a:p>
            <a:pPr marL="189831" indent="-189831" defTabSz="649223">
              <a:spcBef>
                <a:spcPts val="300"/>
              </a:spcBef>
              <a:buFontTx/>
              <a:buAutoNum type="arabicPeriod" startAt="1"/>
              <a:defRPr sz="1420"/>
            </a:pPr>
            <a:r>
              <a:t>Supporting Complex environments II		Bluemix Dedicated and CloudFoundry</a:t>
            </a:r>
            <a:br/>
          </a:p>
          <a:p>
            <a:pPr marL="189831" indent="-189831" defTabSz="649223">
              <a:spcBef>
                <a:spcPts val="300"/>
              </a:spcBef>
              <a:buFontTx/>
              <a:buAutoNum type="arabicPeriod" startAt="1"/>
              <a:defRPr sz="1420"/>
            </a:pPr>
            <a:r>
              <a:t>Creating an Inference Engine			Our Inference Engine in "R"</a:t>
            </a:r>
          </a:p>
          <a:p>
            <a:pPr marL="189831" indent="-189831" defTabSz="649223">
              <a:spcBef>
                <a:spcPts val="300"/>
              </a:spcBef>
              <a:buFontTx/>
              <a:buAutoNum type="arabicPeriod" startAt="1"/>
              <a:defRPr sz="1420"/>
            </a:pPr>
            <a:r>
              <a:t>Finding solutions				Integrates C1-10, 13-15)</a:t>
            </a:r>
            <a:br/>
          </a:p>
          <a:p>
            <a:pPr marL="189831" indent="-189831" defTabSz="649223">
              <a:spcBef>
                <a:spcPts val="300"/>
              </a:spcBef>
              <a:buFontTx/>
              <a:buAutoNum type="arabicPeriod" startAt="1"/>
              <a:defRPr sz="1420"/>
            </a:pPr>
            <a:r>
              <a:t>BlueMix, Watson and Mobile			(TBD)	</a:t>
            </a:r>
          </a:p>
        </p:txBody>
      </p:sp>
      <p:sp>
        <p:nvSpPr>
          <p:cNvPr id="209" name="Shape 209"/>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0" name="Shape 210"/>
          <p:cNvSpPr/>
          <p:nvPr/>
        </p:nvSpPr>
        <p:spPr>
          <a:xfrm>
            <a:off x="-51930" y="4293955"/>
            <a:ext cx="12280620" cy="1931383"/>
          </a:xfrm>
          <a:prstGeom prst="rect">
            <a:avLst/>
          </a:prstGeom>
          <a:solidFill>
            <a:srgbClr val="FFFFFF"/>
          </a:solidFill>
          <a:ln w="12700">
            <a:miter lim="400000"/>
          </a:ln>
        </p:spPr>
        <p:txBody>
          <a:bodyPr lIns="45719" rIns="45719" anchor="ctr"/>
          <a:lstStyle/>
          <a:p>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 name="Shape 212"/>
          <p:cNvSpPr/>
          <p:nvPr>
            <p:ph type="body" sz="quarter" idx="1"/>
          </p:nvPr>
        </p:nvSpPr>
        <p:spPr>
          <a:prstGeom prst="rect">
            <a:avLst/>
          </a:prstGeom>
        </p:spPr>
        <p:txBody>
          <a:bodyPr/>
          <a:lstStyle>
            <a:lvl1pPr defTabSz="704087">
              <a:spcBef>
                <a:spcPts val="1000"/>
              </a:spcBef>
              <a:defRPr sz="1693"/>
            </a:lvl1pPr>
          </a:lstStyle>
          <a:p>
            <a:pPr/>
            <a:r>
              <a:t>Learning Bluemix &amp; Cognitive</a:t>
            </a:r>
          </a:p>
        </p:txBody>
      </p:sp>
      <p:sp>
        <p:nvSpPr>
          <p:cNvPr id="213" name="Shape 213"/>
          <p:cNvSpPr/>
          <p:nvPr>
            <p:ph type="body" idx="13"/>
          </p:nvPr>
        </p:nvSpPr>
        <p:spPr>
          <a:xfrm>
            <a:off x="451104" y="5118577"/>
            <a:ext cx="11338560" cy="365761"/>
          </a:xfrm>
          <a:prstGeom prst="rect">
            <a:avLst/>
          </a:prstGeom>
          <a:extLst>
            <a:ext uri="{C572A759-6A51-4108-AA02-DFA0A04FC94B}">
              <ma14:wrappingTextBoxFlag xmlns:ma14="http://schemas.microsoft.com/office/mac/drawingml/2011/main" val="1"/>
            </a:ext>
          </a:extLst>
        </p:spPr>
        <p:txBody>
          <a:bodyPr/>
          <a:lstStyle>
            <a:lvl1pPr marL="0" indent="0">
              <a:spcBef>
                <a:spcPts val="0"/>
              </a:spcBef>
              <a:buSzTx/>
              <a:buFontTx/>
              <a:buNone/>
              <a:defRPr sz="1200"/>
            </a:lvl1pPr>
          </a:lstStyle>
          <a:p>
            <a:pPr/>
            <a:r>
              <a:t>Bob Dill, IBM Distinguished Engineer, CTO Global Technical Sales</a:t>
            </a:r>
          </a:p>
        </p:txBody>
      </p:sp>
      <p:sp>
        <p:nvSpPr>
          <p:cNvPr id="214" name="Shape 214"/>
          <p:cNvSpPr/>
          <p:nvPr>
            <p:ph type="title"/>
          </p:nvPr>
        </p:nvSpPr>
        <p:spPr>
          <a:prstGeom prst="rect">
            <a:avLst/>
          </a:prstGeom>
        </p:spPr>
        <p:txBody>
          <a:bodyPr/>
          <a:lstStyle>
            <a:lvl1pPr defTabSz="731520">
              <a:defRPr sz="3840"/>
            </a:lvl1pPr>
          </a:lstStyle>
          <a:p>
            <a:pPr/>
            <a:r>
              <a:t>Chapter 9: Visual Recognition and Images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1_Master_no-footer">
  <a:themeElements>
    <a:clrScheme name="1_Master_no-footer">
      <a:dk1>
        <a:srgbClr val="1D1B10"/>
      </a:dk1>
      <a:lt1>
        <a:srgbClr val="FFFFFF"/>
      </a:lt1>
      <a:dk2>
        <a:srgbClr val="A7A7A7"/>
      </a:dk2>
      <a:lt2>
        <a:srgbClr val="535353"/>
      </a:lt2>
      <a:accent1>
        <a:srgbClr val="1F497D"/>
      </a:accent1>
      <a:accent2>
        <a:srgbClr val="008ABF"/>
      </a:accent2>
      <a:accent3>
        <a:srgbClr val="00B0DA"/>
      </a:accent3>
      <a:accent4>
        <a:srgbClr val="83D1F5"/>
      </a:accent4>
      <a:accent5>
        <a:srgbClr val="8CC63F"/>
      </a:accent5>
      <a:accent6>
        <a:srgbClr val="AB1A86"/>
      </a:accent6>
      <a:hlink>
        <a:srgbClr val="0000FF"/>
      </a:hlink>
      <a:folHlink>
        <a:srgbClr val="FF00FF"/>
      </a:folHlink>
    </a:clrScheme>
    <a:fontScheme name="1_Master_no-footer">
      <a:majorFont>
        <a:latin typeface="Helvetica"/>
        <a:ea typeface="Helvetica"/>
        <a:cs typeface="Helvetica"/>
      </a:majorFont>
      <a:minorFont>
        <a:latin typeface="Calibri"/>
        <a:ea typeface="Calibri"/>
        <a:cs typeface="Calibri"/>
      </a:minorFont>
    </a:fontScheme>
    <a:fmtScheme name="1_Master_no-foot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_Master_no-footer">
  <a:themeElements>
    <a:clrScheme name="1_Master_no-footer">
      <a:dk1>
        <a:srgbClr val="000000"/>
      </a:dk1>
      <a:lt1>
        <a:srgbClr val="FFFFFF"/>
      </a:lt1>
      <a:dk2>
        <a:srgbClr val="A7A7A7"/>
      </a:dk2>
      <a:lt2>
        <a:srgbClr val="535353"/>
      </a:lt2>
      <a:accent1>
        <a:srgbClr val="1F497D"/>
      </a:accent1>
      <a:accent2>
        <a:srgbClr val="008ABF"/>
      </a:accent2>
      <a:accent3>
        <a:srgbClr val="00B0DA"/>
      </a:accent3>
      <a:accent4>
        <a:srgbClr val="83D1F5"/>
      </a:accent4>
      <a:accent5>
        <a:srgbClr val="8CC63F"/>
      </a:accent5>
      <a:accent6>
        <a:srgbClr val="AB1A86"/>
      </a:accent6>
      <a:hlink>
        <a:srgbClr val="0000FF"/>
      </a:hlink>
      <a:folHlink>
        <a:srgbClr val="FF00FF"/>
      </a:folHlink>
    </a:clrScheme>
    <a:fontScheme name="1_Master_no-footer">
      <a:majorFont>
        <a:latin typeface="Helvetica"/>
        <a:ea typeface="Helvetica"/>
        <a:cs typeface="Helvetica"/>
      </a:majorFont>
      <a:minorFont>
        <a:latin typeface="Calibri"/>
        <a:ea typeface="Calibri"/>
        <a:cs typeface="Calibri"/>
      </a:minorFont>
    </a:fontScheme>
    <a:fmtScheme name="1_Master_no-foot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