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media/image1.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media/image2.jpeg" ContentType="image/jpeg"/>
  <Override PartName="/ppt/media/image3.jpeg" ContentType="image/jpeg"/>
  <Override PartName="/ppt/theme/theme2.xml" ContentType="application/vnd.openxmlformats-officedocument.theme+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1D1B10"/>
        </a:solidFill>
        <a:effectLst/>
        <a:uFillTx/>
        <a:latin typeface="Arial"/>
        <a:ea typeface="Arial"/>
        <a:cs typeface="Arial"/>
        <a:sym typeface="Arial"/>
      </a:defRPr>
    </a:lvl1pPr>
    <a:lvl2pPr marL="0" marR="0" indent="457200" algn="l" defTabSz="9144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1D1B10"/>
        </a:solidFill>
        <a:effectLst/>
        <a:uFillTx/>
        <a:latin typeface="Arial"/>
        <a:ea typeface="Arial"/>
        <a:cs typeface="Arial"/>
        <a:sym typeface="Arial"/>
      </a:defRPr>
    </a:lvl2pPr>
    <a:lvl3pPr marL="0" marR="0" indent="914400" algn="l" defTabSz="9144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1D1B10"/>
        </a:solidFill>
        <a:effectLst/>
        <a:uFillTx/>
        <a:latin typeface="Arial"/>
        <a:ea typeface="Arial"/>
        <a:cs typeface="Arial"/>
        <a:sym typeface="Arial"/>
      </a:defRPr>
    </a:lvl3pPr>
    <a:lvl4pPr marL="0" marR="0" indent="1371600" algn="l" defTabSz="9144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1D1B10"/>
        </a:solidFill>
        <a:effectLst/>
        <a:uFillTx/>
        <a:latin typeface="Arial"/>
        <a:ea typeface="Arial"/>
        <a:cs typeface="Arial"/>
        <a:sym typeface="Arial"/>
      </a:defRPr>
    </a:lvl4pPr>
    <a:lvl5pPr marL="0" marR="0" indent="1828800" algn="l" defTabSz="9144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1D1B10"/>
        </a:solidFill>
        <a:effectLst/>
        <a:uFillTx/>
        <a:latin typeface="Arial"/>
        <a:ea typeface="Arial"/>
        <a:cs typeface="Arial"/>
        <a:sym typeface="Arial"/>
      </a:defRPr>
    </a:lvl5pPr>
    <a:lvl6pPr marL="0" marR="0" indent="2286000" algn="l" defTabSz="9144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1D1B10"/>
        </a:solidFill>
        <a:effectLst/>
        <a:uFillTx/>
        <a:latin typeface="Arial"/>
        <a:ea typeface="Arial"/>
        <a:cs typeface="Arial"/>
        <a:sym typeface="Arial"/>
      </a:defRPr>
    </a:lvl6pPr>
    <a:lvl7pPr marL="0" marR="0" indent="2743200" algn="l" defTabSz="9144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1D1B10"/>
        </a:solidFill>
        <a:effectLst/>
        <a:uFillTx/>
        <a:latin typeface="Arial"/>
        <a:ea typeface="Arial"/>
        <a:cs typeface="Arial"/>
        <a:sym typeface="Arial"/>
      </a:defRPr>
    </a:lvl7pPr>
    <a:lvl8pPr marL="0" marR="0" indent="3200400" algn="l" defTabSz="9144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1D1B10"/>
        </a:solidFill>
        <a:effectLst/>
        <a:uFillTx/>
        <a:latin typeface="Arial"/>
        <a:ea typeface="Arial"/>
        <a:cs typeface="Arial"/>
        <a:sym typeface="Arial"/>
      </a:defRPr>
    </a:lvl8pPr>
    <a:lvl9pPr marL="0" marR="0" indent="3657600" algn="l" defTabSz="9144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1D1B10"/>
        </a:solidFill>
        <a:effectLst/>
        <a:uFillTx/>
        <a:latin typeface="Arial"/>
        <a:ea typeface="Arial"/>
        <a:cs typeface="Arial"/>
        <a:sym typeface="Arial"/>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Arial"/>
          <a:ea typeface="Arial"/>
          <a:cs typeface="Arial"/>
        </a:font>
        <a:srgbClr val="1D1B1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BCED6"/>
          </a:solidFill>
        </a:fill>
      </a:tcStyle>
    </a:wholeTbl>
    <a:band2H>
      <a:tcTxStyle b="def" i="def"/>
      <a:tcStyle>
        <a:tcBdr/>
        <a:fill>
          <a:solidFill>
            <a:srgbClr val="E7E8EC"/>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
          <a:latin typeface="Arial"/>
          <a:ea typeface="Arial"/>
          <a:cs typeface="Arial"/>
        </a:font>
        <a:srgbClr val="1D1B1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E3F1"/>
          </a:solidFill>
        </a:fill>
      </a:tcStyle>
    </a:wholeTbl>
    <a:band2H>
      <a:tcTxStyle b="def" i="def"/>
      <a:tcStyle>
        <a:tcBdr/>
        <a:fill>
          <a:solidFill>
            <a:srgbClr val="E6F2F8"/>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
          <a:latin typeface="Arial"/>
          <a:ea typeface="Arial"/>
          <a:cs typeface="Arial"/>
        </a:font>
        <a:srgbClr val="1D1B1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2CBD8"/>
          </a:solidFill>
        </a:fill>
      </a:tcStyle>
    </a:wholeTbl>
    <a:band2H>
      <a:tcTxStyle b="def" i="def"/>
      <a:tcStyle>
        <a:tcBdr/>
        <a:fill>
          <a:solidFill>
            <a:srgbClr val="F1E7ED"/>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
          <a:latin typeface="Arial"/>
          <a:ea typeface="Arial"/>
          <a:cs typeface="Arial"/>
        </a:font>
        <a:srgbClr val="1D1B1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7E7E6"/>
          </a:solidFill>
        </a:fill>
      </a:tcStyle>
    </a:wholeTbl>
    <a:band2H>
      <a:tcTxStyle b="def" i="def"/>
      <a:tcStyle>
        <a:tcBdr/>
        <a:fill>
          <a:solidFill>
            <a:srgbClr val="FFFFFF"/>
          </a:solidFill>
        </a:fill>
      </a:tcStyle>
    </a:band2H>
    <a:firstCol>
      <a:tcTxStyle b="on" i="off">
        <a:font>
          <a:latin typeface="Arial"/>
          <a:ea typeface="Arial"/>
          <a:cs typeface="Arial"/>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Arial"/>
          <a:ea typeface="Arial"/>
          <a:cs typeface="Arial"/>
        </a:font>
        <a:srgbClr val="1D1B10"/>
      </a:tcTxStyle>
      <a:tcStyle>
        <a:tcBdr>
          <a:left>
            <a:ln w="12700" cap="flat">
              <a:noFill/>
              <a:miter lim="400000"/>
            </a:ln>
          </a:left>
          <a:right>
            <a:ln w="12700" cap="flat">
              <a:noFill/>
              <a:miter lim="400000"/>
            </a:ln>
          </a:right>
          <a:top>
            <a:ln w="50800" cap="flat">
              <a:solidFill>
                <a:srgbClr val="1D1B10"/>
              </a:solidFill>
              <a:prstDash val="solid"/>
              <a:round/>
            </a:ln>
          </a:top>
          <a:bottom>
            <a:ln w="25400" cap="flat">
              <a:solidFill>
                <a:srgbClr val="1D1B1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
          <a:latin typeface="Arial"/>
          <a:ea typeface="Arial"/>
          <a:cs typeface="Arial"/>
        </a:font>
        <a:srgbClr val="FFFFFF"/>
      </a:tcTxStyle>
      <a:tcStyle>
        <a:tcBdr>
          <a:left>
            <a:ln w="12700" cap="flat">
              <a:noFill/>
              <a:miter lim="400000"/>
            </a:ln>
          </a:left>
          <a:right>
            <a:ln w="12700" cap="flat">
              <a:noFill/>
              <a:miter lim="400000"/>
            </a:ln>
          </a:right>
          <a:top>
            <a:ln w="25400" cap="flat">
              <a:solidFill>
                <a:srgbClr val="1D1B10"/>
              </a:solidFill>
              <a:prstDash val="solid"/>
              <a:round/>
            </a:ln>
          </a:top>
          <a:bottom>
            <a:ln w="25400" cap="flat">
              <a:solidFill>
                <a:srgbClr val="1D1B1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Arial"/>
          <a:ea typeface="Arial"/>
          <a:cs typeface="Arial"/>
        </a:font>
        <a:srgbClr val="1D1B1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BCBCA"/>
          </a:solidFill>
        </a:fill>
      </a:tcStyle>
    </a:wholeTbl>
    <a:band2H>
      <a:tcTxStyle b="def" i="def"/>
      <a:tcStyle>
        <a:tcBdr/>
        <a:fill>
          <a:solidFill>
            <a:srgbClr val="E7E7E6"/>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1D1B10"/>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1D1B10"/>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1D1B10"/>
          </a:solidFill>
        </a:fill>
      </a:tcStyle>
    </a:firstRow>
  </a:tblStyle>
  <a:tblStyle styleId="{2708684C-4D16-4618-839F-0558EEFCDFE6}" styleName="">
    <a:tblBg/>
    <a:wholeTbl>
      <a:tcTxStyle b="off" i="off">
        <a:font>
          <a:latin typeface="Arial"/>
          <a:ea typeface="Arial"/>
          <a:cs typeface="Arial"/>
        </a:font>
        <a:srgbClr val="1D1B10"/>
      </a:tcTxStyle>
      <a:tcStyle>
        <a:tcBdr>
          <a:left>
            <a:ln w="12700" cap="flat">
              <a:solidFill>
                <a:srgbClr val="1D1B10"/>
              </a:solidFill>
              <a:prstDash val="solid"/>
              <a:round/>
            </a:ln>
          </a:left>
          <a:right>
            <a:ln w="12700" cap="flat">
              <a:solidFill>
                <a:srgbClr val="1D1B10"/>
              </a:solidFill>
              <a:prstDash val="solid"/>
              <a:round/>
            </a:ln>
          </a:right>
          <a:top>
            <a:ln w="12700" cap="flat">
              <a:solidFill>
                <a:srgbClr val="1D1B10"/>
              </a:solidFill>
              <a:prstDash val="solid"/>
              <a:round/>
            </a:ln>
          </a:top>
          <a:bottom>
            <a:ln w="12700" cap="flat">
              <a:solidFill>
                <a:srgbClr val="1D1B10"/>
              </a:solidFill>
              <a:prstDash val="solid"/>
              <a:round/>
            </a:ln>
          </a:bottom>
          <a:insideH>
            <a:ln w="12700" cap="flat">
              <a:solidFill>
                <a:srgbClr val="1D1B10"/>
              </a:solidFill>
              <a:prstDash val="solid"/>
              <a:round/>
            </a:ln>
          </a:insideH>
          <a:insideV>
            <a:ln w="12700" cap="flat">
              <a:solidFill>
                <a:srgbClr val="1D1B10"/>
              </a:solidFill>
              <a:prstDash val="solid"/>
              <a:round/>
            </a:ln>
          </a:insideV>
        </a:tcBdr>
        <a:fill>
          <a:solidFill>
            <a:srgbClr val="1D1B10">
              <a:alpha val="20000"/>
            </a:srgbClr>
          </a:solidFill>
        </a:fill>
      </a:tcStyle>
    </a:wholeTbl>
    <a:band2H>
      <a:tcTxStyle b="def" i="def"/>
      <a:tcStyle>
        <a:tcBdr/>
        <a:fill>
          <a:solidFill>
            <a:srgbClr val="FFFFFF"/>
          </a:solidFill>
        </a:fill>
      </a:tcStyle>
    </a:band2H>
    <a:firstCol>
      <a:tcTxStyle b="on" i="off">
        <a:font>
          <a:latin typeface="Arial"/>
          <a:ea typeface="Arial"/>
          <a:cs typeface="Arial"/>
        </a:font>
        <a:srgbClr val="1D1B10"/>
      </a:tcTxStyle>
      <a:tcStyle>
        <a:tcBdr>
          <a:left>
            <a:ln w="12700" cap="flat">
              <a:solidFill>
                <a:srgbClr val="1D1B10"/>
              </a:solidFill>
              <a:prstDash val="solid"/>
              <a:round/>
            </a:ln>
          </a:left>
          <a:right>
            <a:ln w="12700" cap="flat">
              <a:solidFill>
                <a:srgbClr val="1D1B10"/>
              </a:solidFill>
              <a:prstDash val="solid"/>
              <a:round/>
            </a:ln>
          </a:right>
          <a:top>
            <a:ln w="12700" cap="flat">
              <a:solidFill>
                <a:srgbClr val="1D1B10"/>
              </a:solidFill>
              <a:prstDash val="solid"/>
              <a:round/>
            </a:ln>
          </a:top>
          <a:bottom>
            <a:ln w="12700" cap="flat">
              <a:solidFill>
                <a:srgbClr val="1D1B10"/>
              </a:solidFill>
              <a:prstDash val="solid"/>
              <a:round/>
            </a:ln>
          </a:bottom>
          <a:insideH>
            <a:ln w="12700" cap="flat">
              <a:solidFill>
                <a:srgbClr val="1D1B10"/>
              </a:solidFill>
              <a:prstDash val="solid"/>
              <a:round/>
            </a:ln>
          </a:insideH>
          <a:insideV>
            <a:ln w="12700" cap="flat">
              <a:solidFill>
                <a:srgbClr val="1D1B10"/>
              </a:solidFill>
              <a:prstDash val="solid"/>
              <a:round/>
            </a:ln>
          </a:insideV>
        </a:tcBdr>
        <a:fill>
          <a:solidFill>
            <a:srgbClr val="1D1B10">
              <a:alpha val="20000"/>
            </a:srgbClr>
          </a:solidFill>
        </a:fill>
      </a:tcStyle>
    </a:firstCol>
    <a:lastRow>
      <a:tcTxStyle b="on" i="off">
        <a:font>
          <a:latin typeface="Arial"/>
          <a:ea typeface="Arial"/>
          <a:cs typeface="Arial"/>
        </a:font>
        <a:srgbClr val="1D1B10"/>
      </a:tcTxStyle>
      <a:tcStyle>
        <a:tcBdr>
          <a:left>
            <a:ln w="12700" cap="flat">
              <a:solidFill>
                <a:srgbClr val="1D1B10"/>
              </a:solidFill>
              <a:prstDash val="solid"/>
              <a:round/>
            </a:ln>
          </a:left>
          <a:right>
            <a:ln w="12700" cap="flat">
              <a:solidFill>
                <a:srgbClr val="1D1B10"/>
              </a:solidFill>
              <a:prstDash val="solid"/>
              <a:round/>
            </a:ln>
          </a:right>
          <a:top>
            <a:ln w="50800" cap="flat">
              <a:solidFill>
                <a:srgbClr val="1D1B10"/>
              </a:solidFill>
              <a:prstDash val="solid"/>
              <a:round/>
            </a:ln>
          </a:top>
          <a:bottom>
            <a:ln w="12700" cap="flat">
              <a:solidFill>
                <a:srgbClr val="1D1B10"/>
              </a:solidFill>
              <a:prstDash val="solid"/>
              <a:round/>
            </a:ln>
          </a:bottom>
          <a:insideH>
            <a:ln w="12700" cap="flat">
              <a:solidFill>
                <a:srgbClr val="1D1B10"/>
              </a:solidFill>
              <a:prstDash val="solid"/>
              <a:round/>
            </a:ln>
          </a:insideH>
          <a:insideV>
            <a:ln w="12700" cap="flat">
              <a:solidFill>
                <a:srgbClr val="1D1B10"/>
              </a:solidFill>
              <a:prstDash val="solid"/>
              <a:round/>
            </a:ln>
          </a:insideV>
        </a:tcBdr>
        <a:fill>
          <a:noFill/>
        </a:fill>
      </a:tcStyle>
    </a:lastRow>
    <a:firstRow>
      <a:tcTxStyle b="on" i="off">
        <a:font>
          <a:latin typeface="Arial"/>
          <a:ea typeface="Arial"/>
          <a:cs typeface="Arial"/>
        </a:font>
        <a:srgbClr val="1D1B10"/>
      </a:tcTxStyle>
      <a:tcStyle>
        <a:tcBdr>
          <a:left>
            <a:ln w="12700" cap="flat">
              <a:solidFill>
                <a:srgbClr val="1D1B10"/>
              </a:solidFill>
              <a:prstDash val="solid"/>
              <a:round/>
            </a:ln>
          </a:left>
          <a:right>
            <a:ln w="12700" cap="flat">
              <a:solidFill>
                <a:srgbClr val="1D1B10"/>
              </a:solidFill>
              <a:prstDash val="solid"/>
              <a:round/>
            </a:ln>
          </a:right>
          <a:top>
            <a:ln w="12700" cap="flat">
              <a:solidFill>
                <a:srgbClr val="1D1B10"/>
              </a:solidFill>
              <a:prstDash val="solid"/>
              <a:round/>
            </a:ln>
          </a:top>
          <a:bottom>
            <a:ln w="25400" cap="flat">
              <a:solidFill>
                <a:srgbClr val="1D1B10"/>
              </a:solidFill>
              <a:prstDash val="solid"/>
              <a:round/>
            </a:ln>
          </a:bottom>
          <a:insideH>
            <a:ln w="12700" cap="flat">
              <a:solidFill>
                <a:srgbClr val="1D1B10"/>
              </a:solidFill>
              <a:prstDash val="solid"/>
              <a:round/>
            </a:ln>
          </a:insideH>
          <a:insideV>
            <a:ln w="12700" cap="flat">
              <a:solidFill>
                <a:srgbClr val="1D1B1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Shape 163"/>
          <p:cNvSpPr/>
          <p:nvPr>
            <p:ph type="sldImg"/>
          </p:nvPr>
        </p:nvSpPr>
        <p:spPr>
          <a:xfrm>
            <a:off x="1143000" y="685800"/>
            <a:ext cx="4572000" cy="3429000"/>
          </a:xfrm>
          <a:prstGeom prst="rect">
            <a:avLst/>
          </a:prstGeom>
        </p:spPr>
        <p:txBody>
          <a:bodyPr/>
          <a:lstStyle/>
          <a:p>
            <a:pPr/>
          </a:p>
        </p:txBody>
      </p:sp>
      <p:sp>
        <p:nvSpPr>
          <p:cNvPr id="164" name="Shape 164"/>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spcBef>
        <a:spcPts val="400"/>
      </a:spcBef>
      <a:defRPr sz="1200">
        <a:latin typeface="+mn-lt"/>
        <a:ea typeface="+mn-ea"/>
        <a:cs typeface="+mn-cs"/>
        <a:sym typeface="Calibri"/>
      </a:defRPr>
    </a:lvl1pPr>
    <a:lvl2pPr indent="228600" latinLnBrk="0">
      <a:spcBef>
        <a:spcPts val="400"/>
      </a:spcBef>
      <a:defRPr sz="1200">
        <a:latin typeface="+mn-lt"/>
        <a:ea typeface="+mn-ea"/>
        <a:cs typeface="+mn-cs"/>
        <a:sym typeface="Calibri"/>
      </a:defRPr>
    </a:lvl2pPr>
    <a:lvl3pPr indent="457200" latinLnBrk="0">
      <a:spcBef>
        <a:spcPts val="400"/>
      </a:spcBef>
      <a:defRPr sz="1200">
        <a:latin typeface="+mn-lt"/>
        <a:ea typeface="+mn-ea"/>
        <a:cs typeface="+mn-cs"/>
        <a:sym typeface="Calibri"/>
      </a:defRPr>
    </a:lvl3pPr>
    <a:lvl4pPr indent="685800" latinLnBrk="0">
      <a:spcBef>
        <a:spcPts val="400"/>
      </a:spcBef>
      <a:defRPr sz="1200">
        <a:latin typeface="+mn-lt"/>
        <a:ea typeface="+mn-ea"/>
        <a:cs typeface="+mn-cs"/>
        <a:sym typeface="Calibri"/>
      </a:defRPr>
    </a:lvl4pPr>
    <a:lvl5pPr indent="914400" latinLnBrk="0">
      <a:spcBef>
        <a:spcPts val="400"/>
      </a:spcBef>
      <a:defRPr sz="1200">
        <a:latin typeface="+mn-lt"/>
        <a:ea typeface="+mn-ea"/>
        <a:cs typeface="+mn-cs"/>
        <a:sym typeface="Calibri"/>
      </a:defRPr>
    </a:lvl5pPr>
    <a:lvl6pPr indent="1143000" latinLnBrk="0">
      <a:spcBef>
        <a:spcPts val="400"/>
      </a:spcBef>
      <a:defRPr sz="1200">
        <a:latin typeface="+mn-lt"/>
        <a:ea typeface="+mn-ea"/>
        <a:cs typeface="+mn-cs"/>
        <a:sym typeface="Calibri"/>
      </a:defRPr>
    </a:lvl6pPr>
    <a:lvl7pPr indent="1371600" latinLnBrk="0">
      <a:spcBef>
        <a:spcPts val="400"/>
      </a:spcBef>
      <a:defRPr sz="1200">
        <a:latin typeface="+mn-lt"/>
        <a:ea typeface="+mn-ea"/>
        <a:cs typeface="+mn-cs"/>
        <a:sym typeface="Calibri"/>
      </a:defRPr>
    </a:lvl7pPr>
    <a:lvl8pPr indent="1600200" latinLnBrk="0">
      <a:spcBef>
        <a:spcPts val="400"/>
      </a:spcBef>
      <a:defRPr sz="1200">
        <a:latin typeface="+mn-lt"/>
        <a:ea typeface="+mn-ea"/>
        <a:cs typeface="+mn-cs"/>
        <a:sym typeface="Calibri"/>
      </a:defRPr>
    </a:lvl8pPr>
    <a:lvl9pPr indent="1828800" latinLnBrk="0">
      <a:spcBef>
        <a:spcPts val="400"/>
      </a:spcBef>
      <a:defRPr sz="1200">
        <a:latin typeface="+mn-lt"/>
        <a:ea typeface="+mn-ea"/>
        <a:cs typeface="+mn-cs"/>
        <a:sym typeface="Calibri"/>
      </a:defRPr>
    </a:lvl9pPr>
  </p:notesStyle>
</p:notesMaster>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 Id="rId3" Type="http://schemas.openxmlformats.org/officeDocument/2006/relationships/image" Target="../media/image1.png"/><Relationship Id="rId4" Type="http://schemas.openxmlformats.org/officeDocument/2006/relationships/image" Target="../media/image2.png"/></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eg"/></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eg"/></Relationships>

</file>

<file path=ppt/slideLayouts/_rels/slideLayout1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showMasterSp="0" showMasterPhAnim="1">
  <p:cSld name="Title Slide 1">
    <p:spTree>
      <p:nvGrpSpPr>
        <p:cNvPr id="1" name=""/>
        <p:cNvGrpSpPr/>
        <p:nvPr/>
      </p:nvGrpSpPr>
      <p:grpSpPr>
        <a:xfrm>
          <a:off x="0" y="0"/>
          <a:ext cx="0" cy="0"/>
          <a:chOff x="0" y="0"/>
          <a:chExt cx="0" cy="0"/>
        </a:xfrm>
      </p:grpSpPr>
      <p:pic>
        <p:nvPicPr>
          <p:cNvPr id="15" name="image2.jpg" descr="cover-wallerpaper"/>
          <p:cNvPicPr>
            <a:picLocks noChangeAspect="1"/>
          </p:cNvPicPr>
          <p:nvPr/>
        </p:nvPicPr>
        <p:blipFill>
          <a:blip r:embed="rId2">
            <a:extLst/>
          </a:blip>
          <a:stretch>
            <a:fillRect/>
          </a:stretch>
        </p:blipFill>
        <p:spPr>
          <a:xfrm>
            <a:off x="0" y="0"/>
            <a:ext cx="12192000" cy="4248150"/>
          </a:xfrm>
          <a:prstGeom prst="rect">
            <a:avLst/>
          </a:prstGeom>
          <a:ln w="12700">
            <a:miter lim="400000"/>
          </a:ln>
        </p:spPr>
      </p:pic>
      <p:pic>
        <p:nvPicPr>
          <p:cNvPr id="16" name="image3.png" descr="blue-tri-color-logo"/>
          <p:cNvPicPr>
            <a:picLocks noChangeAspect="1"/>
          </p:cNvPicPr>
          <p:nvPr/>
        </p:nvPicPr>
        <p:blipFill>
          <a:blip r:embed="rId3">
            <a:extLst/>
          </a:blip>
          <a:stretch>
            <a:fillRect/>
          </a:stretch>
        </p:blipFill>
        <p:spPr>
          <a:xfrm>
            <a:off x="10972800" y="6354765"/>
            <a:ext cx="840318" cy="255588"/>
          </a:xfrm>
          <a:prstGeom prst="rect">
            <a:avLst/>
          </a:prstGeom>
          <a:ln w="12700">
            <a:miter lim="400000"/>
          </a:ln>
        </p:spPr>
      </p:pic>
      <p:sp>
        <p:nvSpPr>
          <p:cNvPr id="17" name="Shape 17"/>
          <p:cNvSpPr/>
          <p:nvPr>
            <p:ph type="body" sz="quarter" idx="1"/>
          </p:nvPr>
        </p:nvSpPr>
        <p:spPr>
          <a:xfrm>
            <a:off x="451104" y="3703320"/>
            <a:ext cx="11338560" cy="338329"/>
          </a:xfrm>
          <a:prstGeom prst="rect">
            <a:avLst/>
          </a:prstGeom>
        </p:spPr>
        <p:txBody>
          <a:bodyPr anchor="b"/>
          <a:lstStyle>
            <a:lvl1pPr marL="0" indent="0">
              <a:spcBef>
                <a:spcPts val="1300"/>
              </a:spcBef>
              <a:buSzTx/>
              <a:buFontTx/>
              <a:buNone/>
              <a:defRPr sz="2200">
                <a:solidFill>
                  <a:srgbClr val="003F69"/>
                </a:solidFill>
              </a:defRPr>
            </a:lvl1pPr>
            <a:lvl2pPr marL="708659" indent="-251459">
              <a:spcBef>
                <a:spcPts val="1300"/>
              </a:spcBef>
              <a:buFontTx/>
              <a:defRPr sz="2200">
                <a:solidFill>
                  <a:srgbClr val="003F69"/>
                </a:solidFill>
              </a:defRPr>
            </a:lvl2pPr>
            <a:lvl3pPr marL="1156692" indent="-242292">
              <a:spcBef>
                <a:spcPts val="1300"/>
              </a:spcBef>
              <a:buFontTx/>
              <a:defRPr sz="2200">
                <a:solidFill>
                  <a:srgbClr val="003F69"/>
                </a:solidFill>
              </a:defRPr>
            </a:lvl3pPr>
            <a:lvl4pPr marL="1613892" indent="-242292">
              <a:spcBef>
                <a:spcPts val="1300"/>
              </a:spcBef>
              <a:buFontTx/>
              <a:defRPr sz="2200">
                <a:solidFill>
                  <a:srgbClr val="003F69"/>
                </a:solidFill>
              </a:defRPr>
            </a:lvl4pPr>
            <a:lvl5pPr marL="0" indent="1828800">
              <a:spcBef>
                <a:spcPts val="1300"/>
              </a:spcBef>
              <a:buSzTx/>
              <a:buFontTx/>
              <a:buNone/>
              <a:defRPr sz="2200">
                <a:solidFill>
                  <a:srgbClr val="003F69"/>
                </a:solidFill>
              </a:defRPr>
            </a:lvl5pPr>
          </a:lstStyle>
          <a:p>
            <a:pPr/>
            <a:r>
              <a:t>Body Level One</a:t>
            </a:r>
          </a:p>
          <a:p>
            <a:pPr lvl="1"/>
            <a:r>
              <a:t>Body Level Two</a:t>
            </a:r>
          </a:p>
          <a:p>
            <a:pPr lvl="2"/>
            <a:r>
              <a:t>Body Level Three</a:t>
            </a:r>
          </a:p>
          <a:p>
            <a:pPr lvl="3"/>
            <a:r>
              <a:t>Body Level Four</a:t>
            </a:r>
          </a:p>
          <a:p>
            <a:pPr lvl="4"/>
            <a:r>
              <a:t>Body Level Five</a:t>
            </a:r>
          </a:p>
        </p:txBody>
      </p:sp>
      <p:sp>
        <p:nvSpPr>
          <p:cNvPr id="18" name="Shape 18"/>
          <p:cNvSpPr/>
          <p:nvPr>
            <p:ph type="body" sz="quarter" idx="13"/>
          </p:nvPr>
        </p:nvSpPr>
        <p:spPr>
          <a:xfrm>
            <a:off x="487680" y="5120640"/>
            <a:ext cx="11338560" cy="365761"/>
          </a:xfrm>
          <a:prstGeom prst="rect">
            <a:avLst/>
          </a:prstGeom>
        </p:spPr>
        <p:txBody>
          <a:bodyPr/>
          <a:lstStyle/>
          <a:p>
            <a:pPr marL="0" indent="0">
              <a:spcBef>
                <a:spcPts val="0"/>
              </a:spcBef>
              <a:buSzTx/>
              <a:buFontTx/>
              <a:buNone/>
              <a:defRPr sz="1200"/>
            </a:pPr>
          </a:p>
        </p:txBody>
      </p:sp>
      <p:sp>
        <p:nvSpPr>
          <p:cNvPr id="19" name="Shape 19"/>
          <p:cNvSpPr/>
          <p:nvPr>
            <p:ph type="title"/>
          </p:nvPr>
        </p:nvSpPr>
        <p:spPr>
          <a:xfrm>
            <a:off x="451104" y="3007923"/>
            <a:ext cx="11338560" cy="677109"/>
          </a:xfrm>
          <a:prstGeom prst="rect">
            <a:avLst/>
          </a:prstGeom>
        </p:spPr>
        <p:txBody>
          <a:bodyPr anchor="b"/>
          <a:lstStyle>
            <a:lvl1pPr>
              <a:defRPr sz="4800">
                <a:solidFill>
                  <a:schemeClr val="accent3"/>
                </a:solidFill>
              </a:defRPr>
            </a:lvl1pPr>
          </a:lstStyle>
          <a:p>
            <a:pPr/>
            <a:r>
              <a:t>Title Text</a:t>
            </a:r>
          </a:p>
        </p:txBody>
      </p:sp>
      <p:pic>
        <p:nvPicPr>
          <p:cNvPr id="20" name="image4.png"/>
          <p:cNvPicPr>
            <a:picLocks noChangeAspect="1"/>
          </p:cNvPicPr>
          <p:nvPr/>
        </p:nvPicPr>
        <p:blipFill>
          <a:blip r:embed="rId4">
            <a:extLst/>
          </a:blip>
          <a:stretch>
            <a:fillRect/>
          </a:stretch>
        </p:blipFill>
        <p:spPr>
          <a:xfrm>
            <a:off x="487680" y="6514100"/>
            <a:ext cx="2554117" cy="125435"/>
          </a:xfrm>
          <a:prstGeom prst="rect">
            <a:avLst/>
          </a:prstGeom>
          <a:ln w="12700">
            <a:miter lim="400000"/>
          </a:ln>
        </p:spPr>
      </p:pic>
      <p:sp>
        <p:nvSpPr>
          <p:cNvPr id="21" name="Shape 21"/>
          <p:cNvSpPr/>
          <p:nvPr>
            <p:ph type="sldNum" sz="quarter" idx="2"/>
          </p:nvPr>
        </p:nvSpPr>
        <p:spPr>
          <a:xfrm>
            <a:off x="5892800" y="6172200"/>
            <a:ext cx="2844800" cy="368301"/>
          </a:xfrm>
          <a:prstGeom prst="rect">
            <a:avLst/>
          </a:prstGeom>
        </p:spPr>
        <p:txBody>
          <a:bodyPr lIns="45719" tIns="45719" rIns="45719" bIns="45719" anchor="ctr"/>
          <a:lstStyle>
            <a:lvl1pPr algn="r">
              <a:defRPr sz="1200">
                <a:solidFill>
                  <a:srgbClr val="1D1B10"/>
                </a:solidFill>
                <a:latin typeface="Arial"/>
                <a:ea typeface="Arial"/>
                <a:cs typeface="Arial"/>
                <a:sym typeface="Aria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0" showMasterPhAnim="1">
  <p:cSld name="IBM Design 16x9: Title &amp; Bullets">
    <p:spTree>
      <p:nvGrpSpPr>
        <p:cNvPr id="1" name=""/>
        <p:cNvGrpSpPr/>
        <p:nvPr/>
      </p:nvGrpSpPr>
      <p:grpSpPr>
        <a:xfrm>
          <a:off x="0" y="0"/>
          <a:ext cx="0" cy="0"/>
          <a:chOff x="0" y="0"/>
          <a:chExt cx="0" cy="0"/>
        </a:xfrm>
      </p:grpSpPr>
      <p:sp>
        <p:nvSpPr>
          <p:cNvPr id="116" name="Shape 116"/>
          <p:cNvSpPr/>
          <p:nvPr/>
        </p:nvSpPr>
        <p:spPr>
          <a:xfrm>
            <a:off x="483612" y="212344"/>
            <a:ext cx="11089265" cy="1"/>
          </a:xfrm>
          <a:prstGeom prst="line">
            <a:avLst/>
          </a:prstGeom>
          <a:ln w="38100">
            <a:solidFill>
              <a:srgbClr val="424242"/>
            </a:solidFill>
          </a:ln>
        </p:spPr>
        <p:txBody>
          <a:bodyPr lIns="45719" rIns="45719"/>
          <a:lstStyle/>
          <a:p>
            <a:pPr/>
          </a:p>
        </p:txBody>
      </p:sp>
      <p:sp>
        <p:nvSpPr>
          <p:cNvPr id="117" name="Shape 117"/>
          <p:cNvSpPr/>
          <p:nvPr>
            <p:ph type="title"/>
          </p:nvPr>
        </p:nvSpPr>
        <p:spPr>
          <a:xfrm>
            <a:off x="476250" y="294456"/>
            <a:ext cx="11074400" cy="882651"/>
          </a:xfrm>
          <a:prstGeom prst="rect">
            <a:avLst/>
          </a:prstGeom>
        </p:spPr>
        <p:txBody>
          <a:bodyPr lIns="25400" tIns="25400" rIns="25400" bIns="25400"/>
          <a:lstStyle>
            <a:lvl1pPr defTabSz="641350">
              <a:lnSpc>
                <a:spcPct val="80000"/>
              </a:lnSpc>
              <a:defRPr spc="-64" sz="3200"/>
            </a:lvl1pPr>
          </a:lstStyle>
          <a:p>
            <a:pPr/>
            <a:r>
              <a:t>Title Text</a:t>
            </a:r>
          </a:p>
        </p:txBody>
      </p:sp>
      <p:sp>
        <p:nvSpPr>
          <p:cNvPr id="118" name="Shape 118"/>
          <p:cNvSpPr/>
          <p:nvPr>
            <p:ph type="body" idx="1"/>
          </p:nvPr>
        </p:nvSpPr>
        <p:spPr>
          <a:xfrm>
            <a:off x="501650" y="1609129"/>
            <a:ext cx="11074400" cy="4819653"/>
          </a:xfrm>
          <a:prstGeom prst="rect">
            <a:avLst/>
          </a:prstGeom>
        </p:spPr>
        <p:txBody>
          <a:bodyPr/>
          <a:lstStyle>
            <a:lvl1pPr marL="158750" indent="-158750" defTabSz="641350">
              <a:spcBef>
                <a:spcPts val="1200"/>
              </a:spcBef>
              <a:buClr>
                <a:srgbClr val="E68A35"/>
              </a:buClr>
              <a:buSzPct val="80000"/>
              <a:buFontTx/>
              <a:buChar char="§"/>
              <a:defRPr b="1" spc="-52" sz="2600"/>
            </a:lvl1pPr>
            <a:lvl2pPr marL="388055" indent="-229305" defTabSz="641350">
              <a:spcBef>
                <a:spcPts val="1200"/>
              </a:spcBef>
              <a:buClr>
                <a:srgbClr val="E68A35"/>
              </a:buClr>
              <a:buSzPct val="90000"/>
              <a:buFontTx/>
              <a:defRPr b="1" spc="-52" sz="2600"/>
            </a:lvl2pPr>
            <a:lvl3pPr marL="661458" indent="-343958" defTabSz="641350">
              <a:spcBef>
                <a:spcPts val="1200"/>
              </a:spcBef>
              <a:buClr>
                <a:srgbClr val="E68A35"/>
              </a:buClr>
              <a:buSzPct val="90000"/>
              <a:buFontTx/>
              <a:buChar char="-"/>
              <a:defRPr b="1" spc="-52" sz="2600"/>
            </a:lvl3pPr>
            <a:lvl4pPr marL="934861" indent="-458611" defTabSz="641350">
              <a:spcBef>
                <a:spcPts val="1200"/>
              </a:spcBef>
              <a:buClr>
                <a:srgbClr val="E68A35"/>
              </a:buClr>
              <a:buFontTx/>
              <a:buChar char="-"/>
              <a:defRPr b="1" spc="-52" sz="2600"/>
            </a:lvl4pPr>
            <a:lvl5pPr marL="1001888" indent="-366888" defTabSz="641350">
              <a:spcBef>
                <a:spcPts val="1200"/>
              </a:spcBef>
              <a:buClr>
                <a:srgbClr val="E68A35"/>
              </a:buClr>
              <a:buFontTx/>
              <a:buChar char="-"/>
              <a:defRPr b="1" spc="-52" sz="2600"/>
            </a:lvl5pPr>
          </a:lstStyle>
          <a:p>
            <a:pPr/>
            <a:r>
              <a:t>Body Level One</a:t>
            </a:r>
          </a:p>
          <a:p>
            <a:pPr lvl="1"/>
            <a:r>
              <a:t>Body Level Two</a:t>
            </a:r>
          </a:p>
          <a:p>
            <a:pPr lvl="2"/>
            <a:r>
              <a:t>Body Level Three</a:t>
            </a:r>
          </a:p>
          <a:p>
            <a:pPr lvl="3"/>
            <a:r>
              <a:t>Body Level Four</a:t>
            </a:r>
          </a:p>
          <a:p>
            <a:pPr lvl="4"/>
            <a:r>
              <a:t>Body Level Five</a:t>
            </a:r>
          </a:p>
        </p:txBody>
      </p:sp>
      <p:sp>
        <p:nvSpPr>
          <p:cNvPr id="119" name="Shape 119"/>
          <p:cNvSpPr/>
          <p:nvPr/>
        </p:nvSpPr>
        <p:spPr>
          <a:xfrm>
            <a:off x="5415491" y="6553200"/>
            <a:ext cx="1361017" cy="15240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defRPr sz="1000">
                <a:solidFill>
                  <a:srgbClr val="808080"/>
                </a:solidFill>
                <a:latin typeface="Tahoma"/>
                <a:ea typeface="Tahoma"/>
                <a:cs typeface="Tahoma"/>
                <a:sym typeface="Tahoma"/>
              </a:defRPr>
            </a:lvl1pPr>
          </a:lstStyle>
          <a:p>
            <a:pPr/>
            <a:r>
              <a:t>IBM Confidential</a:t>
            </a:r>
          </a:p>
        </p:txBody>
      </p:sp>
      <p:sp>
        <p:nvSpPr>
          <p:cNvPr id="120" name="Shape 120"/>
          <p:cNvSpPr/>
          <p:nvPr>
            <p:ph type="sldNum" sz="quarter" idx="2"/>
          </p:nvPr>
        </p:nvSpPr>
        <p:spPr>
          <a:prstGeom prst="rect">
            <a:avLst/>
          </a:prstGeom>
        </p:spPr>
        <p:txBody>
          <a:bodyPr/>
          <a:lstStyle/>
          <a:p>
            <a:pPr/>
            <a:fld id="{86CB4B4D-7CA3-9044-876B-883B54F8677D}" type="slidenum"/>
          </a:p>
        </p:txBody>
      </p:sp>
      <p:sp>
        <p:nvSpPr>
          <p:cNvPr id="121" name="Shape 121"/>
          <p:cNvSpPr/>
          <p:nvPr/>
        </p:nvSpPr>
        <p:spPr>
          <a:xfrm>
            <a:off x="9999133" y="6553200"/>
            <a:ext cx="1507068" cy="15240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sz="1000">
                <a:solidFill>
                  <a:srgbClr val="808080"/>
                </a:solidFill>
                <a:latin typeface="Tahoma"/>
                <a:ea typeface="Tahoma"/>
                <a:cs typeface="Tahoma"/>
                <a:sym typeface="Tahoma"/>
              </a:defRPr>
            </a:lvl1pPr>
          </a:lstStyle>
          <a:p>
            <a:pPr/>
            <a:r>
              <a:t>© 2016 IBM Corporation</a:t>
            </a:r>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0" showMasterPhAnim="1">
  <p:cSld name="1_Title Only">
    <p:spTree>
      <p:nvGrpSpPr>
        <p:cNvPr id="1" name=""/>
        <p:cNvGrpSpPr/>
        <p:nvPr/>
      </p:nvGrpSpPr>
      <p:grpSpPr>
        <a:xfrm>
          <a:off x="0" y="0"/>
          <a:ext cx="0" cy="0"/>
          <a:chOff x="0" y="0"/>
          <a:chExt cx="0" cy="0"/>
        </a:xfrm>
      </p:grpSpPr>
      <p:pic>
        <p:nvPicPr>
          <p:cNvPr id="128" name="image8.jpg" descr="Powerpoint template-04.png"/>
          <p:cNvPicPr>
            <a:picLocks noChangeAspect="1"/>
          </p:cNvPicPr>
          <p:nvPr/>
        </p:nvPicPr>
        <p:blipFill>
          <a:blip r:embed="rId2">
            <a:extLst/>
          </a:blip>
          <a:srcRect l="83063" t="5682" r="3295" b="85152"/>
          <a:stretch>
            <a:fillRect/>
          </a:stretch>
        </p:blipFill>
        <p:spPr>
          <a:xfrm>
            <a:off x="10936288" y="182562"/>
            <a:ext cx="1095376" cy="414339"/>
          </a:xfrm>
          <a:prstGeom prst="rect">
            <a:avLst/>
          </a:prstGeom>
          <a:ln w="12700">
            <a:miter lim="400000"/>
          </a:ln>
        </p:spPr>
      </p:pic>
      <p:sp>
        <p:nvSpPr>
          <p:cNvPr id="129" name="Shape 129"/>
          <p:cNvSpPr/>
          <p:nvPr/>
        </p:nvSpPr>
        <p:spPr>
          <a:xfrm>
            <a:off x="-12700" y="6643688"/>
            <a:ext cx="12198350" cy="209551"/>
          </a:xfrm>
          <a:prstGeom prst="rect">
            <a:avLst/>
          </a:prstGeom>
          <a:solidFill>
            <a:srgbClr val="00B0F0"/>
          </a:solidFill>
          <a:ln>
            <a:solidFill>
              <a:srgbClr val="00B0F0"/>
            </a:solidFill>
          </a:ln>
        </p:spPr>
        <p:txBody>
          <a:bodyPr lIns="45719" rIns="45719"/>
          <a:lstStyle/>
          <a:p>
            <a:pPr>
              <a:lnSpc>
                <a:spcPct val="90000"/>
              </a:lnSpc>
              <a:defRPr sz="2200">
                <a:solidFill>
                  <a:srgbClr val="0000FF"/>
                </a:solidFill>
                <a:latin typeface="Tahoma"/>
                <a:ea typeface="Tahoma"/>
                <a:cs typeface="Tahoma"/>
                <a:sym typeface="Tahoma"/>
              </a:defRPr>
            </a:pPr>
          </a:p>
        </p:txBody>
      </p:sp>
      <p:sp>
        <p:nvSpPr>
          <p:cNvPr id="130" name="Shape 130"/>
          <p:cNvSpPr/>
          <p:nvPr>
            <p:ph type="sldNum" sz="quarter" idx="2"/>
          </p:nvPr>
        </p:nvSpPr>
        <p:spPr>
          <a:xfrm>
            <a:off x="11660188" y="6667500"/>
            <a:ext cx="215703" cy="219076"/>
          </a:xfrm>
          <a:prstGeom prst="rect">
            <a:avLst/>
          </a:prstGeom>
        </p:spPr>
        <p:txBody>
          <a:bodyPr lIns="46037" tIns="46037" rIns="46037" bIns="46037"/>
          <a:lstStyle>
            <a:lvl1pPr>
              <a:defRPr sz="800">
                <a:solidFill>
                  <a:srgbClr val="FFFFFF"/>
                </a:solidFill>
              </a:defRPr>
            </a:lvl1pPr>
          </a:lstStyle>
          <a:p>
            <a:pPr/>
            <a:fld id="{86CB4B4D-7CA3-9044-876B-883B54F8677D}" type="slidenum"/>
          </a:p>
        </p:txBody>
      </p:sp>
      <p:sp>
        <p:nvSpPr>
          <p:cNvPr id="131" name="Shape 131"/>
          <p:cNvSpPr/>
          <p:nvPr/>
        </p:nvSpPr>
        <p:spPr>
          <a:xfrm>
            <a:off x="249238" y="6472237"/>
            <a:ext cx="2430462" cy="152401"/>
          </a:xfrm>
          <a:prstGeom prst="rect">
            <a:avLst/>
          </a:prstGeom>
          <a:solidFill>
            <a:srgbClr val="FFFFFF"/>
          </a:solidFill>
          <a:ln w="12700">
            <a:miter lim="400000"/>
          </a:ln>
          <a:extLst>
            <a:ext uri="{C572A759-6A51-4108-AA02-DFA0A04FC94B}">
              <ma14:wrappingTextBoxFlag xmlns:ma14="http://schemas.microsoft.com/office/mac/drawingml/2011/main" val="1"/>
            </a:ext>
          </a:extLst>
        </p:spPr>
        <p:txBody>
          <a:bodyPr lIns="0" tIns="0" rIns="0" bIns="0">
            <a:spAutoFit/>
          </a:bodyPr>
          <a:lstStyle>
            <a:lvl1pPr>
              <a:lnSpc>
                <a:spcPct val="90000"/>
              </a:lnSpc>
              <a:defRPr b="1" sz="1000">
                <a:solidFill>
                  <a:srgbClr val="948A54"/>
                </a:solidFill>
                <a:latin typeface="Tahoma"/>
                <a:ea typeface="Tahoma"/>
                <a:cs typeface="Tahoma"/>
                <a:sym typeface="Tahoma"/>
              </a:defRPr>
            </a:lvl1pPr>
          </a:lstStyle>
          <a:p>
            <a:pPr/>
            <a:r>
              <a:t>IBM Sales &amp; Distribution</a:t>
            </a:r>
          </a:p>
        </p:txBody>
      </p:sp>
      <p:sp>
        <p:nvSpPr>
          <p:cNvPr id="132" name="Shape 132"/>
          <p:cNvSpPr/>
          <p:nvPr/>
        </p:nvSpPr>
        <p:spPr>
          <a:xfrm>
            <a:off x="114299" y="6650038"/>
            <a:ext cx="11917365" cy="2184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nSpc>
                <a:spcPct val="90000"/>
              </a:lnSpc>
              <a:defRPr b="1" sz="800">
                <a:solidFill>
                  <a:srgbClr val="FFFFFF"/>
                </a:solidFill>
                <a:latin typeface="Tahoma"/>
                <a:ea typeface="Tahoma"/>
                <a:cs typeface="Tahoma"/>
                <a:sym typeface="Tahoma"/>
              </a:defRPr>
            </a:lvl1pPr>
          </a:lstStyle>
          <a:p>
            <a:pPr/>
            <a:r>
              <a:t>IBM® Corporation  2016                                                                                                                                                    IBM Internal Use Only</a:t>
            </a:r>
          </a:p>
        </p:txBody>
      </p:sp>
      <p:sp>
        <p:nvSpPr>
          <p:cNvPr id="133" name="Shape 133"/>
          <p:cNvSpPr/>
          <p:nvPr>
            <p:ph type="title"/>
          </p:nvPr>
        </p:nvSpPr>
        <p:spPr>
          <a:xfrm>
            <a:off x="354420" y="182564"/>
            <a:ext cx="10582397" cy="414338"/>
          </a:xfrm>
          <a:prstGeom prst="rect">
            <a:avLst/>
          </a:prstGeom>
        </p:spPr>
        <p:txBody>
          <a:bodyPr/>
          <a:lstStyle/>
          <a:p>
            <a:pPr/>
            <a:r>
              <a:t>Title Text</a:t>
            </a:r>
          </a:p>
        </p:txBody>
      </p:sp>
      <p:sp>
        <p:nvSpPr>
          <p:cNvPr id="134" name="Shape 134"/>
          <p:cNvSpPr/>
          <p:nvPr>
            <p:ph type="body" sz="half" idx="1"/>
          </p:nvPr>
        </p:nvSpPr>
        <p:spPr>
          <a:xfrm>
            <a:off x="609600" y="981075"/>
            <a:ext cx="5376334" cy="5040314"/>
          </a:xfrm>
          <a:prstGeom prst="rect">
            <a:avLst/>
          </a:prstGeom>
        </p:spPr>
        <p:txBody>
          <a:bodyPr/>
          <a:lstStyle>
            <a:lvl2pPr marL="711200" indent="-254000"/>
            <a:lvl4pPr marL="1623332" indent="-251732"/>
            <a:lvl5pPr marL="2080532" indent="-251732"/>
          </a:lstStyle>
          <a:p>
            <a:pPr/>
            <a:r>
              <a:t>Body Level One</a:t>
            </a:r>
          </a:p>
          <a:p>
            <a:pPr lvl="1"/>
            <a:r>
              <a:t>Body Level Two</a:t>
            </a:r>
          </a:p>
          <a:p>
            <a:pPr lvl="2"/>
            <a:r>
              <a:t>Body Level Three</a:t>
            </a:r>
          </a:p>
          <a:p>
            <a:pPr lvl="3"/>
            <a:r>
              <a:t>Body Level Four</a:t>
            </a:r>
          </a:p>
          <a:p>
            <a:pPr lvl="4"/>
            <a:r>
              <a:t>Body Level Five</a:t>
            </a:r>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0" showMasterPhAnim="1">
  <p:cSld name="Title Only">
    <p:spTree>
      <p:nvGrpSpPr>
        <p:cNvPr id="1" name=""/>
        <p:cNvGrpSpPr/>
        <p:nvPr/>
      </p:nvGrpSpPr>
      <p:grpSpPr>
        <a:xfrm>
          <a:off x="0" y="0"/>
          <a:ext cx="0" cy="0"/>
          <a:chOff x="0" y="0"/>
          <a:chExt cx="0" cy="0"/>
        </a:xfrm>
      </p:grpSpPr>
      <p:pic>
        <p:nvPicPr>
          <p:cNvPr id="141" name="image8.jpg" descr="Powerpoint template-04.png"/>
          <p:cNvPicPr>
            <a:picLocks noChangeAspect="1"/>
          </p:cNvPicPr>
          <p:nvPr/>
        </p:nvPicPr>
        <p:blipFill>
          <a:blip r:embed="rId2">
            <a:extLst/>
          </a:blip>
          <a:srcRect l="83063" t="5682" r="3295" b="85152"/>
          <a:stretch>
            <a:fillRect/>
          </a:stretch>
        </p:blipFill>
        <p:spPr>
          <a:xfrm>
            <a:off x="10936817" y="182563"/>
            <a:ext cx="1094317" cy="414339"/>
          </a:xfrm>
          <a:prstGeom prst="rect">
            <a:avLst/>
          </a:prstGeom>
          <a:ln w="12700">
            <a:miter lim="400000"/>
          </a:ln>
        </p:spPr>
      </p:pic>
      <p:sp>
        <p:nvSpPr>
          <p:cNvPr id="142" name="Shape 142"/>
          <p:cNvSpPr/>
          <p:nvPr/>
        </p:nvSpPr>
        <p:spPr>
          <a:xfrm>
            <a:off x="-12701" y="6643688"/>
            <a:ext cx="12198353" cy="209551"/>
          </a:xfrm>
          <a:prstGeom prst="rect">
            <a:avLst/>
          </a:prstGeom>
          <a:solidFill>
            <a:srgbClr val="00B0F0"/>
          </a:solidFill>
          <a:ln>
            <a:solidFill>
              <a:srgbClr val="00B0F0"/>
            </a:solidFill>
          </a:ln>
        </p:spPr>
        <p:txBody>
          <a:bodyPr lIns="45719" rIns="45719"/>
          <a:lstStyle/>
          <a:p>
            <a:pPr>
              <a:lnSpc>
                <a:spcPct val="90000"/>
              </a:lnSpc>
              <a:defRPr sz="2200">
                <a:solidFill>
                  <a:srgbClr val="0000FF"/>
                </a:solidFill>
                <a:latin typeface="Tahoma"/>
                <a:ea typeface="Tahoma"/>
                <a:cs typeface="Tahoma"/>
                <a:sym typeface="Tahoma"/>
              </a:defRPr>
            </a:pPr>
          </a:p>
        </p:txBody>
      </p:sp>
      <p:sp>
        <p:nvSpPr>
          <p:cNvPr id="143" name="Shape 143"/>
          <p:cNvSpPr/>
          <p:nvPr>
            <p:ph type="sldNum" sz="quarter" idx="2"/>
          </p:nvPr>
        </p:nvSpPr>
        <p:spPr>
          <a:xfrm>
            <a:off x="11660717" y="6667500"/>
            <a:ext cx="215704" cy="219076"/>
          </a:xfrm>
          <a:prstGeom prst="rect">
            <a:avLst/>
          </a:prstGeom>
        </p:spPr>
        <p:txBody>
          <a:bodyPr lIns="46037" tIns="46037" rIns="46037" bIns="46037"/>
          <a:lstStyle>
            <a:lvl1pPr>
              <a:defRPr sz="800">
                <a:solidFill>
                  <a:srgbClr val="FFFFFF"/>
                </a:solidFill>
              </a:defRPr>
            </a:lvl1pPr>
          </a:lstStyle>
          <a:p>
            <a:pPr/>
            <a:fld id="{86CB4B4D-7CA3-9044-876B-883B54F8677D}" type="slidenum"/>
          </a:p>
        </p:txBody>
      </p:sp>
      <p:sp>
        <p:nvSpPr>
          <p:cNvPr id="144" name="Shape 144"/>
          <p:cNvSpPr/>
          <p:nvPr>
            <p:ph type="title"/>
          </p:nvPr>
        </p:nvSpPr>
        <p:spPr>
          <a:xfrm>
            <a:off x="354420" y="182564"/>
            <a:ext cx="10582397" cy="414338"/>
          </a:xfrm>
          <a:prstGeom prst="rect">
            <a:avLst/>
          </a:prstGeom>
        </p:spPr>
        <p:txBody>
          <a:bodyPr/>
          <a:lstStyle/>
          <a:p>
            <a:pPr/>
            <a:r>
              <a:t>Title Text</a:t>
            </a:r>
          </a:p>
        </p:txBody>
      </p:sp>
      <p:sp>
        <p:nvSpPr>
          <p:cNvPr id="145" name="Shape 145"/>
          <p:cNvSpPr/>
          <p:nvPr/>
        </p:nvSpPr>
        <p:spPr>
          <a:xfrm>
            <a:off x="249766" y="6472239"/>
            <a:ext cx="2429935" cy="152401"/>
          </a:xfrm>
          <a:prstGeom prst="rect">
            <a:avLst/>
          </a:prstGeom>
          <a:solidFill>
            <a:srgbClr val="FFFFFF"/>
          </a:solidFill>
          <a:ln w="12700">
            <a:miter lim="400000"/>
          </a:ln>
          <a:extLst>
            <a:ext uri="{C572A759-6A51-4108-AA02-DFA0A04FC94B}">
              <ma14:wrappingTextBoxFlag xmlns:ma14="http://schemas.microsoft.com/office/mac/drawingml/2011/main" val="1"/>
            </a:ext>
          </a:extLst>
        </p:spPr>
        <p:txBody>
          <a:bodyPr lIns="0" tIns="0" rIns="0" bIns="0">
            <a:spAutoFit/>
          </a:bodyPr>
          <a:lstStyle>
            <a:lvl1pPr>
              <a:lnSpc>
                <a:spcPct val="90000"/>
              </a:lnSpc>
              <a:defRPr b="1" sz="1000">
                <a:solidFill>
                  <a:srgbClr val="948A54"/>
                </a:solidFill>
                <a:latin typeface="Tahoma"/>
                <a:ea typeface="Tahoma"/>
                <a:cs typeface="Tahoma"/>
                <a:sym typeface="Tahoma"/>
              </a:defRPr>
            </a:lvl1pPr>
          </a:lstStyle>
          <a:p>
            <a:pPr/>
            <a:r>
              <a:t>IBM Sales &amp; Distribution</a:t>
            </a:r>
          </a:p>
        </p:txBody>
      </p:sp>
      <p:sp>
        <p:nvSpPr>
          <p:cNvPr id="146" name="Shape 146"/>
          <p:cNvSpPr/>
          <p:nvPr/>
        </p:nvSpPr>
        <p:spPr>
          <a:xfrm>
            <a:off x="114300" y="6650036"/>
            <a:ext cx="10020301" cy="2184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nSpc>
                <a:spcPct val="90000"/>
              </a:lnSpc>
              <a:defRPr b="1" sz="800">
                <a:solidFill>
                  <a:srgbClr val="FFFFFF"/>
                </a:solidFill>
                <a:latin typeface="Tahoma"/>
                <a:ea typeface="Tahoma"/>
                <a:cs typeface="Tahoma"/>
                <a:sym typeface="Tahoma"/>
              </a:defRPr>
            </a:lvl1pPr>
          </a:lstStyle>
          <a:p>
            <a:pPr/>
            <a:r>
              <a:t>IBM® Corporation  2016                                                                                                                                                         IBM Internal Use Only</a:t>
            </a:r>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type="tx" showMasterSp="0" showMasterPhAnim="1">
  <p:cSld name="IBM Design 16x9: Title Top">
    <p:spTree>
      <p:nvGrpSpPr>
        <p:cNvPr id="1" name=""/>
        <p:cNvGrpSpPr/>
        <p:nvPr/>
      </p:nvGrpSpPr>
      <p:grpSpPr>
        <a:xfrm>
          <a:off x="0" y="0"/>
          <a:ext cx="0" cy="0"/>
          <a:chOff x="0" y="0"/>
          <a:chExt cx="0" cy="0"/>
        </a:xfrm>
      </p:grpSpPr>
      <p:sp>
        <p:nvSpPr>
          <p:cNvPr id="153" name="Shape 153"/>
          <p:cNvSpPr/>
          <p:nvPr/>
        </p:nvSpPr>
        <p:spPr>
          <a:xfrm>
            <a:off x="483612" y="212344"/>
            <a:ext cx="11089265" cy="1"/>
          </a:xfrm>
          <a:prstGeom prst="line">
            <a:avLst/>
          </a:prstGeom>
          <a:ln w="38100">
            <a:solidFill>
              <a:srgbClr val="424242"/>
            </a:solidFill>
          </a:ln>
        </p:spPr>
        <p:txBody>
          <a:bodyPr lIns="45719" rIns="45719"/>
          <a:lstStyle/>
          <a:p>
            <a:pPr/>
          </a:p>
        </p:txBody>
      </p:sp>
      <p:sp>
        <p:nvSpPr>
          <p:cNvPr id="154" name="Shape 154"/>
          <p:cNvSpPr/>
          <p:nvPr>
            <p:ph type="title"/>
          </p:nvPr>
        </p:nvSpPr>
        <p:spPr>
          <a:xfrm>
            <a:off x="486668" y="323850"/>
            <a:ext cx="11087101" cy="882650"/>
          </a:xfrm>
          <a:prstGeom prst="rect">
            <a:avLst/>
          </a:prstGeom>
        </p:spPr>
        <p:txBody>
          <a:bodyPr lIns="50800" tIns="50800" rIns="50800" bIns="50800"/>
          <a:lstStyle>
            <a:lvl1pPr marR="27780" defTabSz="622300">
              <a:lnSpc>
                <a:spcPct val="80000"/>
              </a:lnSpc>
              <a:defRPr spc="-96" sz="3200"/>
            </a:lvl1pPr>
          </a:lstStyle>
          <a:p>
            <a:pPr/>
            <a:r>
              <a:t>Title Text</a:t>
            </a:r>
          </a:p>
        </p:txBody>
      </p:sp>
      <p:sp>
        <p:nvSpPr>
          <p:cNvPr id="155" name="Shape 155"/>
          <p:cNvSpPr/>
          <p:nvPr/>
        </p:nvSpPr>
        <p:spPr>
          <a:xfrm>
            <a:off x="5415491" y="6553200"/>
            <a:ext cx="1361017" cy="15240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defRPr sz="1000">
                <a:solidFill>
                  <a:srgbClr val="808080"/>
                </a:solidFill>
                <a:latin typeface="Tahoma"/>
                <a:ea typeface="Tahoma"/>
                <a:cs typeface="Tahoma"/>
                <a:sym typeface="Tahoma"/>
              </a:defRPr>
            </a:lvl1pPr>
          </a:lstStyle>
          <a:p>
            <a:pPr/>
            <a:r>
              <a:t>IBM Confidential</a:t>
            </a:r>
          </a:p>
        </p:txBody>
      </p:sp>
      <p:sp>
        <p:nvSpPr>
          <p:cNvPr id="156" name="Shape 156"/>
          <p:cNvSpPr/>
          <p:nvPr>
            <p:ph type="sldNum" sz="quarter" idx="2"/>
          </p:nvPr>
        </p:nvSpPr>
        <p:spPr>
          <a:prstGeom prst="rect">
            <a:avLst/>
          </a:prstGeom>
        </p:spPr>
        <p:txBody>
          <a:bodyPr/>
          <a:lstStyle/>
          <a:p>
            <a:pPr/>
            <a:fld id="{86CB4B4D-7CA3-9044-876B-883B54F8677D}" type="slidenum"/>
          </a:p>
        </p:txBody>
      </p:sp>
      <p:sp>
        <p:nvSpPr>
          <p:cNvPr id="157" name="Shape 157"/>
          <p:cNvSpPr/>
          <p:nvPr/>
        </p:nvSpPr>
        <p:spPr>
          <a:xfrm>
            <a:off x="9999133" y="6553200"/>
            <a:ext cx="1507068" cy="15240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sz="1000">
                <a:solidFill>
                  <a:srgbClr val="808080"/>
                </a:solidFill>
                <a:latin typeface="Tahoma"/>
                <a:ea typeface="Tahoma"/>
                <a:cs typeface="Tahoma"/>
                <a:sym typeface="Tahoma"/>
              </a:defRPr>
            </a:lvl1pPr>
          </a:lstStyle>
          <a:p>
            <a:pPr/>
            <a:r>
              <a:t>© 2016 IBM Corporation</a:t>
            </a:r>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Title and Content">
    <p:spTree>
      <p:nvGrpSpPr>
        <p:cNvPr id="1" name=""/>
        <p:cNvGrpSpPr/>
        <p:nvPr/>
      </p:nvGrpSpPr>
      <p:grpSpPr>
        <a:xfrm>
          <a:off x="0" y="0"/>
          <a:ext cx="0" cy="0"/>
          <a:chOff x="0" y="0"/>
          <a:chExt cx="0" cy="0"/>
        </a:xfrm>
      </p:grpSpPr>
      <p:sp>
        <p:nvSpPr>
          <p:cNvPr id="28" name="Shape 28"/>
          <p:cNvSpPr/>
          <p:nvPr>
            <p:ph type="title"/>
          </p:nvPr>
        </p:nvSpPr>
        <p:spPr>
          <a:prstGeom prst="rect">
            <a:avLst/>
          </a:prstGeom>
        </p:spPr>
        <p:txBody>
          <a:bodyPr/>
          <a:lstStyle/>
          <a:p>
            <a:pPr/>
            <a:r>
              <a:t>Title Text</a:t>
            </a:r>
          </a:p>
        </p:txBody>
      </p:sp>
      <p:sp>
        <p:nvSpPr>
          <p:cNvPr id="29" name="Shape 29"/>
          <p:cNvSpPr/>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30" name="Shape 30"/>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2_columns">
    <p:spTree>
      <p:nvGrpSpPr>
        <p:cNvPr id="1" name=""/>
        <p:cNvGrpSpPr/>
        <p:nvPr/>
      </p:nvGrpSpPr>
      <p:grpSpPr>
        <a:xfrm>
          <a:off x="0" y="0"/>
          <a:ext cx="0" cy="0"/>
          <a:chOff x="0" y="0"/>
          <a:chExt cx="0" cy="0"/>
        </a:xfrm>
      </p:grpSpPr>
      <p:sp>
        <p:nvSpPr>
          <p:cNvPr id="37" name="Shape 37"/>
          <p:cNvSpPr/>
          <p:nvPr>
            <p:ph type="body" sz="half" idx="1"/>
          </p:nvPr>
        </p:nvSpPr>
        <p:spPr>
          <a:xfrm>
            <a:off x="365759" y="1600200"/>
            <a:ext cx="5623561" cy="4525963"/>
          </a:xfrm>
          <a:prstGeom prst="rect">
            <a:avLst/>
          </a:prstGeom>
        </p:spPr>
        <p:txBody>
          <a:bodyPr/>
          <a:lstStyle>
            <a:lvl1pPr>
              <a:defRPr>
                <a:solidFill>
                  <a:srgbClr val="000000"/>
                </a:solidFill>
                <a:latin typeface="Arial"/>
                <a:ea typeface="Arial"/>
                <a:cs typeface="Arial"/>
                <a:sym typeface="Arial"/>
              </a:defRPr>
            </a:lvl1pPr>
            <a:lvl2pPr>
              <a:defRPr>
                <a:solidFill>
                  <a:srgbClr val="000000"/>
                </a:solidFill>
                <a:latin typeface="Arial"/>
                <a:ea typeface="Arial"/>
                <a:cs typeface="Arial"/>
                <a:sym typeface="Arial"/>
              </a:defRPr>
            </a:lvl2pPr>
            <a:lvl3pPr>
              <a:defRPr>
                <a:solidFill>
                  <a:srgbClr val="000000"/>
                </a:solidFill>
                <a:latin typeface="Arial"/>
                <a:ea typeface="Arial"/>
                <a:cs typeface="Arial"/>
                <a:sym typeface="Arial"/>
              </a:defRPr>
            </a:lvl3pPr>
            <a:lvl4pPr>
              <a:defRPr>
                <a:solidFill>
                  <a:srgbClr val="000000"/>
                </a:solidFill>
                <a:latin typeface="Arial"/>
                <a:ea typeface="Arial"/>
                <a:cs typeface="Arial"/>
                <a:sym typeface="Arial"/>
              </a:defRPr>
            </a:lvl4pPr>
            <a:lvl5pPr>
              <a:defRPr>
                <a:solidFill>
                  <a:srgbClr val="000000"/>
                </a:solidFill>
                <a:latin typeface="Arial"/>
                <a:ea typeface="Arial"/>
                <a:cs typeface="Arial"/>
                <a:sym typeface="Arial"/>
              </a:defRPr>
            </a:lvl5pPr>
          </a:lstStyle>
          <a:p>
            <a:pPr/>
            <a:r>
              <a:t>Body Level One</a:t>
            </a:r>
          </a:p>
          <a:p>
            <a:pPr lvl="1"/>
            <a:r>
              <a:t>Body Level Two</a:t>
            </a:r>
          </a:p>
          <a:p>
            <a:pPr lvl="2"/>
            <a:r>
              <a:t>Body Level Three</a:t>
            </a:r>
          </a:p>
          <a:p>
            <a:pPr lvl="3"/>
            <a:r>
              <a:t>Body Level Four</a:t>
            </a:r>
          </a:p>
          <a:p>
            <a:pPr lvl="4"/>
            <a:r>
              <a:t>Body Level Five</a:t>
            </a:r>
          </a:p>
        </p:txBody>
      </p:sp>
      <p:sp>
        <p:nvSpPr>
          <p:cNvPr id="38" name="Shape 38"/>
          <p:cNvSpPr/>
          <p:nvPr>
            <p:ph type="title"/>
          </p:nvPr>
        </p:nvSpPr>
        <p:spPr>
          <a:prstGeom prst="rect">
            <a:avLst/>
          </a:prstGeom>
        </p:spPr>
        <p:txBody>
          <a:bodyPr/>
          <a:lstStyle/>
          <a:p>
            <a:pPr/>
            <a:r>
              <a:t>Title Text</a:t>
            </a:r>
          </a:p>
        </p:txBody>
      </p:sp>
      <p:sp>
        <p:nvSpPr>
          <p:cNvPr id="39" name="Shape 39"/>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0" showMasterPhAnim="1">
  <p:cSld name="3_columns">
    <p:spTree>
      <p:nvGrpSpPr>
        <p:cNvPr id="1" name=""/>
        <p:cNvGrpSpPr/>
        <p:nvPr/>
      </p:nvGrpSpPr>
      <p:grpSpPr>
        <a:xfrm>
          <a:off x="0" y="0"/>
          <a:ext cx="0" cy="0"/>
          <a:chOff x="0" y="0"/>
          <a:chExt cx="0" cy="0"/>
        </a:xfrm>
      </p:grpSpPr>
      <p:sp>
        <p:nvSpPr>
          <p:cNvPr id="46" name="Shape 46"/>
          <p:cNvSpPr/>
          <p:nvPr>
            <p:ph type="title"/>
          </p:nvPr>
        </p:nvSpPr>
        <p:spPr>
          <a:prstGeom prst="rect">
            <a:avLst/>
          </a:prstGeom>
        </p:spPr>
        <p:txBody>
          <a:bodyPr/>
          <a:lstStyle/>
          <a:p>
            <a:pPr/>
            <a:r>
              <a:t>Title Text</a:t>
            </a:r>
          </a:p>
        </p:txBody>
      </p:sp>
      <p:sp>
        <p:nvSpPr>
          <p:cNvPr id="47" name="Shape 47"/>
          <p:cNvSpPr/>
          <p:nvPr/>
        </p:nvSpPr>
        <p:spPr>
          <a:xfrm>
            <a:off x="5415491" y="6553200"/>
            <a:ext cx="1361017" cy="15240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defRPr sz="1000">
                <a:solidFill>
                  <a:srgbClr val="808080"/>
                </a:solidFill>
                <a:latin typeface="Tahoma"/>
                <a:ea typeface="Tahoma"/>
                <a:cs typeface="Tahoma"/>
                <a:sym typeface="Tahoma"/>
              </a:defRPr>
            </a:lvl1pPr>
          </a:lstStyle>
          <a:p>
            <a:pPr/>
            <a:r>
              <a:t>IBM Confidential</a:t>
            </a:r>
          </a:p>
        </p:txBody>
      </p:sp>
      <p:pic>
        <p:nvPicPr>
          <p:cNvPr id="48" name="image5.jpg" descr="IBM-logo-50-black"/>
          <p:cNvPicPr>
            <a:picLocks noChangeAspect="1"/>
          </p:cNvPicPr>
          <p:nvPr/>
        </p:nvPicPr>
        <p:blipFill>
          <a:blip r:embed="rId2">
            <a:extLst/>
          </a:blip>
          <a:stretch>
            <a:fillRect/>
          </a:stretch>
        </p:blipFill>
        <p:spPr>
          <a:xfrm>
            <a:off x="11814350" y="6169864"/>
            <a:ext cx="213784" cy="575202"/>
          </a:xfrm>
          <a:prstGeom prst="rect">
            <a:avLst/>
          </a:prstGeom>
          <a:ln w="12700">
            <a:miter lim="400000"/>
          </a:ln>
        </p:spPr>
      </p:pic>
      <p:sp>
        <p:nvSpPr>
          <p:cNvPr id="49" name="Shape 49"/>
          <p:cNvSpPr/>
          <p:nvPr>
            <p:ph type="body" sz="half" idx="1"/>
          </p:nvPr>
        </p:nvSpPr>
        <p:spPr>
          <a:xfrm>
            <a:off x="365759" y="1600200"/>
            <a:ext cx="3703322" cy="4525963"/>
          </a:xfrm>
          <a:prstGeom prst="rect">
            <a:avLst/>
          </a:prstGeom>
        </p:spPr>
        <p:txBody>
          <a:bodyPr/>
          <a:lstStyle>
            <a:lvl1pPr>
              <a:defRPr>
                <a:solidFill>
                  <a:srgbClr val="000000"/>
                </a:solidFill>
                <a:latin typeface="Arial"/>
                <a:ea typeface="Arial"/>
                <a:cs typeface="Arial"/>
                <a:sym typeface="Arial"/>
              </a:defRPr>
            </a:lvl1pPr>
            <a:lvl2pPr>
              <a:defRPr>
                <a:solidFill>
                  <a:srgbClr val="000000"/>
                </a:solidFill>
                <a:latin typeface="Arial"/>
                <a:ea typeface="Arial"/>
                <a:cs typeface="Arial"/>
                <a:sym typeface="Arial"/>
              </a:defRPr>
            </a:lvl2pPr>
            <a:lvl3pPr>
              <a:defRPr>
                <a:solidFill>
                  <a:srgbClr val="000000"/>
                </a:solidFill>
                <a:latin typeface="Arial"/>
                <a:ea typeface="Arial"/>
                <a:cs typeface="Arial"/>
                <a:sym typeface="Arial"/>
              </a:defRPr>
            </a:lvl3pPr>
            <a:lvl4pPr>
              <a:defRPr>
                <a:solidFill>
                  <a:srgbClr val="000000"/>
                </a:solidFill>
                <a:latin typeface="Arial"/>
                <a:ea typeface="Arial"/>
                <a:cs typeface="Arial"/>
                <a:sym typeface="Arial"/>
              </a:defRPr>
            </a:lvl4pPr>
            <a:lvl5pPr>
              <a:defRPr>
                <a:solidFill>
                  <a:srgbClr val="000000"/>
                </a:solidFill>
                <a:latin typeface="Arial"/>
                <a:ea typeface="Arial"/>
                <a:cs typeface="Arial"/>
                <a:sym typeface="Arial"/>
              </a:defRPr>
            </a:lvl5pPr>
          </a:lstStyle>
          <a:p>
            <a:pPr/>
            <a:r>
              <a:t>Body Level One</a:t>
            </a:r>
          </a:p>
          <a:p>
            <a:pPr lvl="1"/>
            <a:r>
              <a:t>Body Level Two</a:t>
            </a:r>
          </a:p>
          <a:p>
            <a:pPr lvl="2"/>
            <a:r>
              <a:t>Body Level Three</a:t>
            </a:r>
          </a:p>
          <a:p>
            <a:pPr lvl="3"/>
            <a:r>
              <a:t>Body Level Four</a:t>
            </a:r>
          </a:p>
          <a:p>
            <a:pPr lvl="4"/>
            <a:r>
              <a:t>Body Level Five</a:t>
            </a:r>
          </a:p>
        </p:txBody>
      </p:sp>
      <p:sp>
        <p:nvSpPr>
          <p:cNvPr id="50" name="Shape 50"/>
          <p:cNvSpPr/>
          <p:nvPr>
            <p:ph type="sldNum" sz="quarter" idx="2"/>
          </p:nvPr>
        </p:nvSpPr>
        <p:spPr>
          <a:prstGeom prst="rect">
            <a:avLst/>
          </a:prstGeom>
        </p:spPr>
        <p:txBody>
          <a:bodyPr/>
          <a:lstStyle/>
          <a:p>
            <a:pPr/>
            <a:fld id="{86CB4B4D-7CA3-9044-876B-883B54F8677D}" type="slidenum"/>
          </a:p>
        </p:txBody>
      </p:sp>
      <p:sp>
        <p:nvSpPr>
          <p:cNvPr id="51" name="Shape 51"/>
          <p:cNvSpPr/>
          <p:nvPr/>
        </p:nvSpPr>
        <p:spPr>
          <a:xfrm>
            <a:off x="9999133" y="6553200"/>
            <a:ext cx="1507068" cy="15240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sz="1000">
                <a:solidFill>
                  <a:srgbClr val="808080"/>
                </a:solidFill>
                <a:latin typeface="Tahoma"/>
                <a:ea typeface="Tahoma"/>
                <a:cs typeface="Tahoma"/>
                <a:sym typeface="Tahoma"/>
              </a:defRPr>
            </a:lvl1pPr>
          </a:lstStyle>
          <a:p>
            <a:pPr/>
            <a:r>
              <a:t>© 2016 IBM Corporation</a:t>
            </a:r>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0" showMasterPhAnim="1">
  <p:cSld name="Custom Layout">
    <p:spTree>
      <p:nvGrpSpPr>
        <p:cNvPr id="1" name=""/>
        <p:cNvGrpSpPr/>
        <p:nvPr/>
      </p:nvGrpSpPr>
      <p:grpSpPr>
        <a:xfrm>
          <a:off x="0" y="0"/>
          <a:ext cx="0" cy="0"/>
          <a:chOff x="0" y="0"/>
          <a:chExt cx="0" cy="0"/>
        </a:xfrm>
      </p:grpSpPr>
      <p:sp>
        <p:nvSpPr>
          <p:cNvPr id="58" name="Shape 58"/>
          <p:cNvSpPr/>
          <p:nvPr/>
        </p:nvSpPr>
        <p:spPr>
          <a:xfrm>
            <a:off x="5415491" y="6553200"/>
            <a:ext cx="1361017" cy="15240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defRPr sz="1000">
                <a:solidFill>
                  <a:srgbClr val="808080"/>
                </a:solidFill>
                <a:latin typeface="Tahoma"/>
                <a:ea typeface="Tahoma"/>
                <a:cs typeface="Tahoma"/>
                <a:sym typeface="Tahoma"/>
              </a:defRPr>
            </a:lvl1pPr>
          </a:lstStyle>
          <a:p>
            <a:pPr/>
            <a:r>
              <a:t>IBM Confidential</a:t>
            </a:r>
          </a:p>
        </p:txBody>
      </p:sp>
      <p:sp>
        <p:nvSpPr>
          <p:cNvPr id="59" name="Shape 59"/>
          <p:cNvSpPr/>
          <p:nvPr/>
        </p:nvSpPr>
        <p:spPr>
          <a:xfrm>
            <a:off x="9999133" y="6553200"/>
            <a:ext cx="1507068" cy="15240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sz="1000">
                <a:solidFill>
                  <a:srgbClr val="808080"/>
                </a:solidFill>
                <a:latin typeface="Tahoma"/>
                <a:ea typeface="Tahoma"/>
                <a:cs typeface="Tahoma"/>
                <a:sym typeface="Tahoma"/>
              </a:defRPr>
            </a:lvl1pPr>
          </a:lstStyle>
          <a:p>
            <a:pPr/>
            <a:r>
              <a:t>© 2016 IBM Corporation</a:t>
            </a:r>
          </a:p>
        </p:txBody>
      </p:sp>
      <p:sp>
        <p:nvSpPr>
          <p:cNvPr id="60" name="Shape 60"/>
          <p:cNvSpPr/>
          <p:nvPr>
            <p:ph type="title"/>
          </p:nvPr>
        </p:nvSpPr>
        <p:spPr>
          <a:prstGeom prst="rect">
            <a:avLst/>
          </a:prstGeom>
        </p:spPr>
        <p:txBody>
          <a:bodyPr/>
          <a:lstStyle/>
          <a:p>
            <a:pPr/>
            <a:r>
              <a:t>Title Text</a:t>
            </a:r>
          </a:p>
        </p:txBody>
      </p:sp>
      <p:pic>
        <p:nvPicPr>
          <p:cNvPr id="61" name="image5.jpg" descr="IBM-logo-50-black"/>
          <p:cNvPicPr>
            <a:picLocks noChangeAspect="1"/>
          </p:cNvPicPr>
          <p:nvPr/>
        </p:nvPicPr>
        <p:blipFill>
          <a:blip r:embed="rId2">
            <a:extLst/>
          </a:blip>
          <a:stretch>
            <a:fillRect/>
          </a:stretch>
        </p:blipFill>
        <p:spPr>
          <a:xfrm>
            <a:off x="11814350" y="6169864"/>
            <a:ext cx="213784" cy="575202"/>
          </a:xfrm>
          <a:prstGeom prst="rect">
            <a:avLst/>
          </a:prstGeom>
          <a:ln w="12700">
            <a:miter lim="400000"/>
          </a:ln>
        </p:spPr>
      </p:pic>
      <p:sp>
        <p:nvSpPr>
          <p:cNvPr id="62" name="Shape 62"/>
          <p:cNvSpPr/>
          <p:nvPr>
            <p:ph type="body" sz="half" idx="1"/>
          </p:nvPr>
        </p:nvSpPr>
        <p:spPr>
          <a:xfrm>
            <a:off x="365759" y="1600200"/>
            <a:ext cx="3703322" cy="4525963"/>
          </a:xfrm>
          <a:prstGeom prst="rect">
            <a:avLst/>
          </a:prstGeom>
        </p:spPr>
        <p:txBody>
          <a:bodyPr/>
          <a:lstStyle>
            <a:lvl1pPr>
              <a:defRPr>
                <a:solidFill>
                  <a:srgbClr val="000000"/>
                </a:solidFill>
                <a:latin typeface="Arial"/>
                <a:ea typeface="Arial"/>
                <a:cs typeface="Arial"/>
                <a:sym typeface="Arial"/>
              </a:defRPr>
            </a:lvl1pPr>
            <a:lvl2pPr>
              <a:defRPr>
                <a:solidFill>
                  <a:srgbClr val="000000"/>
                </a:solidFill>
                <a:latin typeface="Arial"/>
                <a:ea typeface="Arial"/>
                <a:cs typeface="Arial"/>
                <a:sym typeface="Arial"/>
              </a:defRPr>
            </a:lvl2pPr>
            <a:lvl3pPr>
              <a:defRPr>
                <a:solidFill>
                  <a:srgbClr val="000000"/>
                </a:solidFill>
                <a:latin typeface="Arial"/>
                <a:ea typeface="Arial"/>
                <a:cs typeface="Arial"/>
                <a:sym typeface="Arial"/>
              </a:defRPr>
            </a:lvl3pPr>
            <a:lvl4pPr>
              <a:defRPr>
                <a:solidFill>
                  <a:srgbClr val="000000"/>
                </a:solidFill>
                <a:latin typeface="Arial"/>
                <a:ea typeface="Arial"/>
                <a:cs typeface="Arial"/>
                <a:sym typeface="Arial"/>
              </a:defRPr>
            </a:lvl4pPr>
            <a:lvl5pPr>
              <a:defRPr>
                <a:solidFill>
                  <a:srgbClr val="000000"/>
                </a:solidFill>
                <a:latin typeface="Arial"/>
                <a:ea typeface="Arial"/>
                <a:cs typeface="Arial"/>
                <a:sym typeface="Arial"/>
              </a:defRPr>
            </a:lvl5pPr>
          </a:lstStyle>
          <a:p>
            <a:pPr/>
            <a:r>
              <a:t>Body Level One</a:t>
            </a:r>
          </a:p>
          <a:p>
            <a:pPr lvl="1"/>
            <a:r>
              <a:t>Body Level Two</a:t>
            </a:r>
          </a:p>
          <a:p>
            <a:pPr lvl="2"/>
            <a:r>
              <a:t>Body Level Three</a:t>
            </a:r>
          </a:p>
          <a:p>
            <a:pPr lvl="3"/>
            <a:r>
              <a:t>Body Level Four</a:t>
            </a:r>
          </a:p>
          <a:p>
            <a:pPr lvl="4"/>
            <a:r>
              <a:t>Body Level Five</a:t>
            </a:r>
          </a:p>
        </p:txBody>
      </p:sp>
      <p:sp>
        <p:nvSpPr>
          <p:cNvPr id="63" name="Shape 63"/>
          <p:cNvSpPr/>
          <p:nvPr/>
        </p:nvSpPr>
        <p:spPr>
          <a:xfrm>
            <a:off x="5415491" y="6553200"/>
            <a:ext cx="1361017" cy="15240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defRPr sz="1000">
                <a:solidFill>
                  <a:srgbClr val="808080"/>
                </a:solidFill>
                <a:latin typeface="Tahoma"/>
                <a:ea typeface="Tahoma"/>
                <a:cs typeface="Tahoma"/>
                <a:sym typeface="Tahoma"/>
              </a:defRPr>
            </a:lvl1pPr>
          </a:lstStyle>
          <a:p>
            <a:pPr/>
            <a:r>
              <a:t>IBM Confidential</a:t>
            </a:r>
          </a:p>
        </p:txBody>
      </p:sp>
      <p:sp>
        <p:nvSpPr>
          <p:cNvPr id="64" name="Shape 64"/>
          <p:cNvSpPr/>
          <p:nvPr>
            <p:ph type="sldNum" sz="quarter" idx="2"/>
          </p:nvPr>
        </p:nvSpPr>
        <p:spPr>
          <a:prstGeom prst="rect">
            <a:avLst/>
          </a:prstGeom>
        </p:spPr>
        <p:txBody>
          <a:bodyPr/>
          <a:lstStyle/>
          <a:p>
            <a:pPr/>
            <a:fld id="{86CB4B4D-7CA3-9044-876B-883B54F8677D}" type="slidenum"/>
          </a:p>
        </p:txBody>
      </p:sp>
      <p:sp>
        <p:nvSpPr>
          <p:cNvPr id="65" name="Shape 65"/>
          <p:cNvSpPr/>
          <p:nvPr/>
        </p:nvSpPr>
        <p:spPr>
          <a:xfrm>
            <a:off x="9999133" y="6553200"/>
            <a:ext cx="1507068" cy="15240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sz="1000">
                <a:solidFill>
                  <a:srgbClr val="808080"/>
                </a:solidFill>
                <a:latin typeface="Tahoma"/>
                <a:ea typeface="Tahoma"/>
                <a:cs typeface="Tahoma"/>
                <a:sym typeface="Tahoma"/>
              </a:defRPr>
            </a:lvl1pPr>
          </a:lstStyle>
          <a:p>
            <a:pPr/>
            <a:r>
              <a:t>© 2016 IBM Corporation</a:t>
            </a:r>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Agenda">
    <p:spTree>
      <p:nvGrpSpPr>
        <p:cNvPr id="1" name=""/>
        <p:cNvGrpSpPr/>
        <p:nvPr/>
      </p:nvGrpSpPr>
      <p:grpSpPr>
        <a:xfrm>
          <a:off x="0" y="0"/>
          <a:ext cx="0" cy="0"/>
          <a:chOff x="0" y="0"/>
          <a:chExt cx="0" cy="0"/>
        </a:xfrm>
      </p:grpSpPr>
      <p:sp>
        <p:nvSpPr>
          <p:cNvPr id="72" name="Shape 72"/>
          <p:cNvSpPr/>
          <p:nvPr>
            <p:ph type="title"/>
          </p:nvPr>
        </p:nvSpPr>
        <p:spPr>
          <a:prstGeom prst="rect">
            <a:avLst/>
          </a:prstGeom>
        </p:spPr>
        <p:txBody>
          <a:bodyPr/>
          <a:lstStyle/>
          <a:p>
            <a:pPr/>
            <a:r>
              <a:t>Title Text</a:t>
            </a:r>
          </a:p>
        </p:txBody>
      </p:sp>
      <p:sp>
        <p:nvSpPr>
          <p:cNvPr id="73" name="Shape 73"/>
          <p:cNvSpPr/>
          <p:nvPr>
            <p:ph type="body" idx="1"/>
          </p:nvPr>
        </p:nvSpPr>
        <p:spPr>
          <a:prstGeom prst="rect">
            <a:avLst/>
          </a:prstGeom>
        </p:spPr>
        <p:txBody>
          <a:bodyPr/>
          <a:lstStyle>
            <a:lvl1pPr>
              <a:spcBef>
                <a:spcPts val="1800"/>
              </a:spcBef>
            </a:lvl1pPr>
            <a:lvl2pPr>
              <a:spcBef>
                <a:spcPts val="1800"/>
              </a:spcBef>
            </a:lvl2pPr>
            <a:lvl3pPr>
              <a:spcBef>
                <a:spcPts val="1800"/>
              </a:spcBef>
            </a:lvl3pPr>
            <a:lvl4pPr>
              <a:spcBef>
                <a:spcPts val="1800"/>
              </a:spcBef>
            </a:lvl4pPr>
            <a:lvl5pPr>
              <a:spcBef>
                <a:spcPts val="1800"/>
              </a:spcBef>
            </a:lvl5pPr>
          </a:lstStyle>
          <a:p>
            <a:pPr/>
            <a:r>
              <a:t>Body Level One</a:t>
            </a:r>
          </a:p>
          <a:p>
            <a:pPr lvl="1"/>
            <a:r>
              <a:t>Body Level Two</a:t>
            </a:r>
          </a:p>
          <a:p>
            <a:pPr lvl="2"/>
            <a:r>
              <a:t>Body Level Three</a:t>
            </a:r>
          </a:p>
          <a:p>
            <a:pPr lvl="3"/>
            <a:r>
              <a:t>Body Level Four</a:t>
            </a:r>
          </a:p>
          <a:p>
            <a:pPr lvl="4"/>
            <a:r>
              <a:t>Body Level Five</a:t>
            </a:r>
          </a:p>
        </p:txBody>
      </p:sp>
      <p:sp>
        <p:nvSpPr>
          <p:cNvPr id="74" name="Shape 74"/>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0" showMasterPhAnim="1">
  <p:cSld name="Appendix">
    <p:spTree>
      <p:nvGrpSpPr>
        <p:cNvPr id="1" name=""/>
        <p:cNvGrpSpPr/>
        <p:nvPr/>
      </p:nvGrpSpPr>
      <p:grpSpPr>
        <a:xfrm>
          <a:off x="0" y="0"/>
          <a:ext cx="0" cy="0"/>
          <a:chOff x="0" y="0"/>
          <a:chExt cx="0" cy="0"/>
        </a:xfrm>
      </p:grpSpPr>
      <p:sp>
        <p:nvSpPr>
          <p:cNvPr id="81" name="Shape 81"/>
          <p:cNvSpPr/>
          <p:nvPr/>
        </p:nvSpPr>
        <p:spPr>
          <a:xfrm>
            <a:off x="5415491" y="6553200"/>
            <a:ext cx="1361017" cy="15240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defRPr sz="1000">
                <a:solidFill>
                  <a:srgbClr val="808080"/>
                </a:solidFill>
                <a:latin typeface="Tahoma"/>
                <a:ea typeface="Tahoma"/>
                <a:cs typeface="Tahoma"/>
                <a:sym typeface="Tahoma"/>
              </a:defRPr>
            </a:lvl1pPr>
          </a:lstStyle>
          <a:p>
            <a:pPr/>
            <a:r>
              <a:t>IBM Confidential</a:t>
            </a:r>
          </a:p>
        </p:txBody>
      </p:sp>
      <p:sp>
        <p:nvSpPr>
          <p:cNvPr id="82" name="Shape 82"/>
          <p:cNvSpPr/>
          <p:nvPr/>
        </p:nvSpPr>
        <p:spPr>
          <a:xfrm>
            <a:off x="9999133" y="6553200"/>
            <a:ext cx="1507068" cy="15240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sz="1000">
                <a:solidFill>
                  <a:srgbClr val="808080"/>
                </a:solidFill>
                <a:latin typeface="Tahoma"/>
                <a:ea typeface="Tahoma"/>
                <a:cs typeface="Tahoma"/>
                <a:sym typeface="Tahoma"/>
              </a:defRPr>
            </a:lvl1pPr>
          </a:lstStyle>
          <a:p>
            <a:pPr/>
            <a:r>
              <a:t>© 2016 IBM Corporation</a:t>
            </a:r>
          </a:p>
        </p:txBody>
      </p:sp>
      <p:pic>
        <p:nvPicPr>
          <p:cNvPr id="83" name="image5.jpg" descr="IBM-logo-50-black"/>
          <p:cNvPicPr>
            <a:picLocks noChangeAspect="1"/>
          </p:cNvPicPr>
          <p:nvPr/>
        </p:nvPicPr>
        <p:blipFill>
          <a:blip r:embed="rId2">
            <a:extLst/>
          </a:blip>
          <a:stretch>
            <a:fillRect/>
          </a:stretch>
        </p:blipFill>
        <p:spPr>
          <a:xfrm>
            <a:off x="11814350" y="6169864"/>
            <a:ext cx="213784" cy="575202"/>
          </a:xfrm>
          <a:prstGeom prst="rect">
            <a:avLst/>
          </a:prstGeom>
          <a:ln w="12700">
            <a:miter lim="400000"/>
          </a:ln>
        </p:spPr>
      </p:pic>
      <p:sp>
        <p:nvSpPr>
          <p:cNvPr id="84" name="Shape 84"/>
          <p:cNvSpPr/>
          <p:nvPr>
            <p:ph type="title"/>
          </p:nvPr>
        </p:nvSpPr>
        <p:spPr>
          <a:xfrm>
            <a:off x="365759" y="3048000"/>
            <a:ext cx="11445242" cy="1143000"/>
          </a:xfrm>
          <a:prstGeom prst="rect">
            <a:avLst/>
          </a:prstGeom>
        </p:spPr>
        <p:txBody>
          <a:bodyPr/>
          <a:lstStyle>
            <a:lvl1pPr algn="ctr">
              <a:defRPr sz="4000"/>
            </a:lvl1pPr>
          </a:lstStyle>
          <a:p>
            <a:pPr/>
            <a:r>
              <a:t>Title Text</a:t>
            </a:r>
          </a:p>
        </p:txBody>
      </p:sp>
      <p:sp>
        <p:nvSpPr>
          <p:cNvPr id="85" name="Shape 85"/>
          <p:cNvSpPr/>
          <p:nvPr/>
        </p:nvSpPr>
        <p:spPr>
          <a:xfrm>
            <a:off x="5415491" y="6553200"/>
            <a:ext cx="1361017" cy="15240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defRPr sz="1000">
                <a:solidFill>
                  <a:srgbClr val="808080"/>
                </a:solidFill>
                <a:latin typeface="Tahoma"/>
                <a:ea typeface="Tahoma"/>
                <a:cs typeface="Tahoma"/>
                <a:sym typeface="Tahoma"/>
              </a:defRPr>
            </a:lvl1pPr>
          </a:lstStyle>
          <a:p>
            <a:pPr/>
            <a:r>
              <a:t>IBM Confidential</a:t>
            </a:r>
          </a:p>
        </p:txBody>
      </p:sp>
      <p:sp>
        <p:nvSpPr>
          <p:cNvPr id="86" name="Shape 86"/>
          <p:cNvSpPr/>
          <p:nvPr>
            <p:ph type="sldNum" sz="quarter" idx="2"/>
          </p:nvPr>
        </p:nvSpPr>
        <p:spPr>
          <a:prstGeom prst="rect">
            <a:avLst/>
          </a:prstGeom>
        </p:spPr>
        <p:txBody>
          <a:bodyPr/>
          <a:lstStyle/>
          <a:p>
            <a:pPr/>
            <a:fld id="{86CB4B4D-7CA3-9044-876B-883B54F8677D}" type="slidenum"/>
          </a:p>
        </p:txBody>
      </p:sp>
      <p:sp>
        <p:nvSpPr>
          <p:cNvPr id="87" name="Shape 87"/>
          <p:cNvSpPr/>
          <p:nvPr/>
        </p:nvSpPr>
        <p:spPr>
          <a:xfrm>
            <a:off x="9999133" y="6553200"/>
            <a:ext cx="1507068" cy="15240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sz="1000">
                <a:solidFill>
                  <a:srgbClr val="808080"/>
                </a:solidFill>
                <a:latin typeface="Tahoma"/>
                <a:ea typeface="Tahoma"/>
                <a:cs typeface="Tahoma"/>
                <a:sym typeface="Tahoma"/>
              </a:defRPr>
            </a:lvl1pPr>
          </a:lstStyle>
          <a:p>
            <a:pPr/>
            <a:r>
              <a:t>© 2016 IBM Corporation</a:t>
            </a:r>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0" showMasterPhAnim="1">
  <p:cSld name="Agenda Layout">
    <p:spTree>
      <p:nvGrpSpPr>
        <p:cNvPr id="1" name=""/>
        <p:cNvGrpSpPr/>
        <p:nvPr/>
      </p:nvGrpSpPr>
      <p:grpSpPr>
        <a:xfrm>
          <a:off x="0" y="0"/>
          <a:ext cx="0" cy="0"/>
          <a:chOff x="0" y="0"/>
          <a:chExt cx="0" cy="0"/>
        </a:xfrm>
      </p:grpSpPr>
      <p:sp>
        <p:nvSpPr>
          <p:cNvPr id="94" name="Shape 94"/>
          <p:cNvSpPr/>
          <p:nvPr/>
        </p:nvSpPr>
        <p:spPr>
          <a:xfrm>
            <a:off x="5415491" y="6553200"/>
            <a:ext cx="1361017" cy="15240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defRPr sz="1000">
                <a:solidFill>
                  <a:srgbClr val="808080"/>
                </a:solidFill>
                <a:latin typeface="Tahoma"/>
                <a:ea typeface="Tahoma"/>
                <a:cs typeface="Tahoma"/>
                <a:sym typeface="Tahoma"/>
              </a:defRPr>
            </a:lvl1pPr>
          </a:lstStyle>
          <a:p>
            <a:pPr/>
            <a:r>
              <a:t>IBM Confidential</a:t>
            </a:r>
          </a:p>
        </p:txBody>
      </p:sp>
      <p:sp>
        <p:nvSpPr>
          <p:cNvPr id="95" name="Shape 95"/>
          <p:cNvSpPr/>
          <p:nvPr/>
        </p:nvSpPr>
        <p:spPr>
          <a:xfrm>
            <a:off x="9999133" y="6553200"/>
            <a:ext cx="1507068" cy="15240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sz="1000">
                <a:solidFill>
                  <a:srgbClr val="808080"/>
                </a:solidFill>
                <a:latin typeface="Tahoma"/>
                <a:ea typeface="Tahoma"/>
                <a:cs typeface="Tahoma"/>
                <a:sym typeface="Tahoma"/>
              </a:defRPr>
            </a:lvl1pPr>
          </a:lstStyle>
          <a:p>
            <a:pPr/>
            <a:r>
              <a:t>© 2016 IBM Corporation</a:t>
            </a:r>
          </a:p>
        </p:txBody>
      </p:sp>
      <p:sp>
        <p:nvSpPr>
          <p:cNvPr id="96" name="Shape 96"/>
          <p:cNvSpPr/>
          <p:nvPr>
            <p:ph type="title"/>
          </p:nvPr>
        </p:nvSpPr>
        <p:spPr>
          <a:xfrm>
            <a:off x="365759" y="274638"/>
            <a:ext cx="11445242" cy="544070"/>
          </a:xfrm>
          <a:prstGeom prst="rect">
            <a:avLst/>
          </a:prstGeom>
        </p:spPr>
        <p:txBody>
          <a:bodyPr/>
          <a:lstStyle/>
          <a:p>
            <a:pPr/>
            <a:r>
              <a:t>Title Text</a:t>
            </a:r>
          </a:p>
        </p:txBody>
      </p:sp>
      <p:sp>
        <p:nvSpPr>
          <p:cNvPr id="97" name="Shape 97"/>
          <p:cNvSpPr/>
          <p:nvPr>
            <p:ph type="body" idx="1"/>
          </p:nvPr>
        </p:nvSpPr>
        <p:spPr>
          <a:xfrm>
            <a:off x="478367" y="1295400"/>
            <a:ext cx="11241686" cy="4614608"/>
          </a:xfrm>
          <a:prstGeom prst="rect">
            <a:avLst/>
          </a:prstGeom>
        </p:spPr>
        <p:txBody>
          <a:bodyPr/>
          <a:lstStyle>
            <a:lvl1pPr marL="230712" indent="-230712">
              <a:lnSpc>
                <a:spcPct val="200000"/>
              </a:lnSpc>
              <a:buChar char="•"/>
            </a:lvl1pPr>
            <a:lvl2pPr>
              <a:lnSpc>
                <a:spcPct val="200000"/>
              </a:lnSpc>
            </a:lvl2pPr>
            <a:lvl3pPr>
              <a:lnSpc>
                <a:spcPct val="200000"/>
              </a:lnSpc>
            </a:lvl3pPr>
            <a:lvl4pPr>
              <a:lnSpc>
                <a:spcPct val="200000"/>
              </a:lnSpc>
            </a:lvl4pPr>
            <a:lvl5pPr>
              <a:lnSpc>
                <a:spcPct val="200000"/>
              </a:lnSpc>
            </a:lvl5pPr>
          </a:lstStyle>
          <a:p>
            <a:pPr/>
            <a:r>
              <a:t>Body Level One</a:t>
            </a:r>
          </a:p>
          <a:p>
            <a:pPr lvl="1"/>
            <a:r>
              <a:t>Body Level Two</a:t>
            </a:r>
          </a:p>
          <a:p>
            <a:pPr lvl="2"/>
            <a:r>
              <a:t>Body Level Three</a:t>
            </a:r>
          </a:p>
          <a:p>
            <a:pPr lvl="3"/>
            <a:r>
              <a:t>Body Level Four</a:t>
            </a:r>
          </a:p>
          <a:p>
            <a:pPr lvl="4"/>
            <a:r>
              <a:t>Body Level Five</a:t>
            </a:r>
          </a:p>
        </p:txBody>
      </p:sp>
      <p:sp>
        <p:nvSpPr>
          <p:cNvPr id="98" name="Shape 98"/>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0" showMasterPhAnim="1">
  <p:cSld name="IBM Design 16x9: Title Top">
    <p:spTree>
      <p:nvGrpSpPr>
        <p:cNvPr id="1" name=""/>
        <p:cNvGrpSpPr/>
        <p:nvPr/>
      </p:nvGrpSpPr>
      <p:grpSpPr>
        <a:xfrm>
          <a:off x="0" y="0"/>
          <a:ext cx="0" cy="0"/>
          <a:chOff x="0" y="0"/>
          <a:chExt cx="0" cy="0"/>
        </a:xfrm>
      </p:grpSpPr>
      <p:sp>
        <p:nvSpPr>
          <p:cNvPr id="105" name="Shape 105"/>
          <p:cNvSpPr/>
          <p:nvPr/>
        </p:nvSpPr>
        <p:spPr>
          <a:xfrm>
            <a:off x="483612" y="212344"/>
            <a:ext cx="11089265" cy="1"/>
          </a:xfrm>
          <a:prstGeom prst="line">
            <a:avLst/>
          </a:prstGeom>
          <a:ln w="38100">
            <a:solidFill>
              <a:srgbClr val="424242"/>
            </a:solidFill>
          </a:ln>
        </p:spPr>
        <p:txBody>
          <a:bodyPr lIns="45719" rIns="45719"/>
          <a:lstStyle/>
          <a:p>
            <a:pPr/>
          </a:p>
        </p:txBody>
      </p:sp>
      <p:sp>
        <p:nvSpPr>
          <p:cNvPr id="106" name="Shape 106"/>
          <p:cNvSpPr/>
          <p:nvPr>
            <p:ph type="title"/>
          </p:nvPr>
        </p:nvSpPr>
        <p:spPr>
          <a:xfrm>
            <a:off x="486668" y="323850"/>
            <a:ext cx="11087101" cy="882650"/>
          </a:xfrm>
          <a:prstGeom prst="rect">
            <a:avLst/>
          </a:prstGeom>
        </p:spPr>
        <p:txBody>
          <a:bodyPr lIns="50800" tIns="50800" rIns="50800" bIns="50800"/>
          <a:lstStyle>
            <a:lvl1pPr marR="27780" defTabSz="622300">
              <a:lnSpc>
                <a:spcPct val="80000"/>
              </a:lnSpc>
              <a:defRPr spc="-96" sz="3200"/>
            </a:lvl1pPr>
          </a:lstStyle>
          <a:p>
            <a:pPr/>
            <a:r>
              <a:t>Title Text</a:t>
            </a:r>
          </a:p>
        </p:txBody>
      </p:sp>
      <p:sp>
        <p:nvSpPr>
          <p:cNvPr id="107" name="Shape 107"/>
          <p:cNvSpPr/>
          <p:nvPr/>
        </p:nvSpPr>
        <p:spPr>
          <a:xfrm>
            <a:off x="5415491" y="6553200"/>
            <a:ext cx="1361017" cy="15240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defRPr sz="1000">
                <a:solidFill>
                  <a:srgbClr val="808080"/>
                </a:solidFill>
                <a:latin typeface="Tahoma"/>
                <a:ea typeface="Tahoma"/>
                <a:cs typeface="Tahoma"/>
                <a:sym typeface="Tahoma"/>
              </a:defRPr>
            </a:lvl1pPr>
          </a:lstStyle>
          <a:p>
            <a:pPr/>
            <a:r>
              <a:t>IBM Confidential</a:t>
            </a:r>
          </a:p>
        </p:txBody>
      </p:sp>
      <p:sp>
        <p:nvSpPr>
          <p:cNvPr id="108" name="Shape 108"/>
          <p:cNvSpPr/>
          <p:nvPr>
            <p:ph type="sldNum" sz="quarter" idx="2"/>
          </p:nvPr>
        </p:nvSpPr>
        <p:spPr>
          <a:prstGeom prst="rect">
            <a:avLst/>
          </a:prstGeom>
        </p:spPr>
        <p:txBody>
          <a:bodyPr/>
          <a:lstStyle/>
          <a:p>
            <a:pPr/>
            <a:fld id="{86CB4B4D-7CA3-9044-876B-883B54F8677D}" type="slidenum"/>
          </a:p>
        </p:txBody>
      </p:sp>
      <p:sp>
        <p:nvSpPr>
          <p:cNvPr id="109" name="Shape 109"/>
          <p:cNvSpPr/>
          <p:nvPr/>
        </p:nvSpPr>
        <p:spPr>
          <a:xfrm>
            <a:off x="9999133" y="6553200"/>
            <a:ext cx="1507068" cy="15240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sz="1000">
                <a:solidFill>
                  <a:srgbClr val="808080"/>
                </a:solidFill>
                <a:latin typeface="Tahoma"/>
                <a:ea typeface="Tahoma"/>
                <a:cs typeface="Tahoma"/>
                <a:sym typeface="Tahoma"/>
              </a:defRPr>
            </a:lvl1pPr>
          </a:lstStyle>
          <a:p>
            <a:pPr/>
            <a:r>
              <a:t>© 2016 IBM Corporation</a:t>
            </a:r>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Relationship Id="rId15"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sp>
        <p:nvSpPr>
          <p:cNvPr id="2" name="Shape 2"/>
          <p:cNvSpPr/>
          <p:nvPr/>
        </p:nvSpPr>
        <p:spPr>
          <a:xfrm>
            <a:off x="5415491" y="6553200"/>
            <a:ext cx="1361017" cy="15240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defRPr sz="1000">
                <a:solidFill>
                  <a:srgbClr val="808080"/>
                </a:solidFill>
                <a:latin typeface="Tahoma"/>
                <a:ea typeface="Tahoma"/>
                <a:cs typeface="Tahoma"/>
                <a:sym typeface="Tahoma"/>
              </a:defRPr>
            </a:lvl1pPr>
          </a:lstStyle>
          <a:p>
            <a:pPr/>
            <a:r>
              <a:t>IBM Confidential</a:t>
            </a:r>
          </a:p>
        </p:txBody>
      </p:sp>
      <p:sp>
        <p:nvSpPr>
          <p:cNvPr id="3" name="Shape 3"/>
          <p:cNvSpPr/>
          <p:nvPr/>
        </p:nvSpPr>
        <p:spPr>
          <a:xfrm>
            <a:off x="9999133" y="6553200"/>
            <a:ext cx="1507068" cy="15240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sz="1000">
                <a:solidFill>
                  <a:srgbClr val="808080"/>
                </a:solidFill>
                <a:latin typeface="Tahoma"/>
                <a:ea typeface="Tahoma"/>
                <a:cs typeface="Tahoma"/>
                <a:sym typeface="Tahoma"/>
              </a:defRPr>
            </a:lvl1pPr>
          </a:lstStyle>
          <a:p>
            <a:pPr/>
            <a:r>
              <a:t>© 2016 IBM Corporation</a:t>
            </a:r>
          </a:p>
        </p:txBody>
      </p:sp>
      <p:sp>
        <p:nvSpPr>
          <p:cNvPr id="4" name="Shape 4"/>
          <p:cNvSpPr/>
          <p:nvPr>
            <p:ph type="title"/>
          </p:nvPr>
        </p:nvSpPr>
        <p:spPr>
          <a:xfrm>
            <a:off x="365759" y="274638"/>
            <a:ext cx="11445242" cy="1143001"/>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a:r>
              <a:t>Title Text</a:t>
            </a:r>
          </a:p>
        </p:txBody>
      </p:sp>
      <p:sp>
        <p:nvSpPr>
          <p:cNvPr id="5" name="Shape 5"/>
          <p:cNvSpPr/>
          <p:nvPr>
            <p:ph type="body" idx="1"/>
          </p:nvPr>
        </p:nvSpPr>
        <p:spPr>
          <a:xfrm>
            <a:off x="365759" y="1600200"/>
            <a:ext cx="11445242" cy="4525963"/>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pic>
        <p:nvPicPr>
          <p:cNvPr id="6" name="image5.jpg" descr="IBM-logo-50-black"/>
          <p:cNvPicPr>
            <a:picLocks noChangeAspect="1"/>
          </p:cNvPicPr>
          <p:nvPr/>
        </p:nvPicPr>
        <p:blipFill>
          <a:blip r:embed="rId2">
            <a:extLst/>
          </a:blip>
          <a:stretch>
            <a:fillRect/>
          </a:stretch>
        </p:blipFill>
        <p:spPr>
          <a:xfrm>
            <a:off x="11814350" y="6169864"/>
            <a:ext cx="213784" cy="575202"/>
          </a:xfrm>
          <a:prstGeom prst="rect">
            <a:avLst/>
          </a:prstGeom>
          <a:ln w="12700">
            <a:miter lim="400000"/>
          </a:ln>
        </p:spPr>
      </p:pic>
      <p:sp>
        <p:nvSpPr>
          <p:cNvPr id="7" name="Shape 7"/>
          <p:cNvSpPr/>
          <p:nvPr>
            <p:ph type="sldNum" sz="quarter" idx="2"/>
          </p:nvPr>
        </p:nvSpPr>
        <p:spPr>
          <a:xfrm>
            <a:off x="464953" y="6553200"/>
            <a:ext cx="151359" cy="152400"/>
          </a:xfrm>
          <a:prstGeom prst="rect">
            <a:avLst/>
          </a:prstGeom>
          <a:ln w="12700">
            <a:miter lim="400000"/>
          </a:ln>
        </p:spPr>
        <p:txBody>
          <a:bodyPr wrap="none" lIns="0" tIns="0" rIns="0" bIns="0">
            <a:spAutoFit/>
          </a:bodyPr>
          <a:lstStyle>
            <a:lvl1pPr>
              <a:defRPr sz="1000">
                <a:solidFill>
                  <a:srgbClr val="808080"/>
                </a:solidFill>
                <a:latin typeface="Tahoma"/>
                <a:ea typeface="Tahoma"/>
                <a:cs typeface="Tahoma"/>
                <a:sym typeface="Tahoma"/>
              </a:defRPr>
            </a:lvl1pPr>
          </a:lstStyle>
          <a:p>
            <a:pPr/>
            <a:fld id="{86CB4B4D-7CA3-9044-876B-883B54F8677D}" type="slidenum"/>
          </a:p>
        </p:txBody>
      </p:sp>
      <p:sp>
        <p:nvSpPr>
          <p:cNvPr id="8" name="Shape 8"/>
          <p:cNvSpPr/>
          <p:nvPr/>
        </p:nvSpPr>
        <p:spPr>
          <a:xfrm>
            <a:off x="9999133" y="6553200"/>
            <a:ext cx="1507068" cy="15240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sz="1000">
                <a:solidFill>
                  <a:srgbClr val="808080"/>
                </a:solidFill>
                <a:latin typeface="Tahoma"/>
                <a:ea typeface="Tahoma"/>
                <a:cs typeface="Tahoma"/>
                <a:sym typeface="Tahoma"/>
              </a:defRPr>
            </a:lvl1pPr>
          </a:lstStyle>
          <a:p>
            <a:pPr/>
            <a:r>
              <a:t>© 2016 IBM Corporation</a:t>
            </a:r>
          </a:p>
        </p:txBody>
      </p:sp>
    </p:spTree>
  </p:cSld>
  <p:clrMap bg1="lt1" tx1="dk1" bg2="lt2"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Lst>
  <p:transition xmlns:p14="http://schemas.microsoft.com/office/powerpoint/2010/main" spd="med" advClick="1"/>
  <p:txStyles>
    <p:titleStyle>
      <a:lvl1pPr marL="0" marR="0" indent="0" algn="l" defTabSz="914400" rtl="0" latinLnBrk="0">
        <a:lnSpc>
          <a:spcPct val="100000"/>
        </a:lnSpc>
        <a:spcBef>
          <a:spcPts val="0"/>
        </a:spcBef>
        <a:spcAft>
          <a:spcPts val="0"/>
        </a:spcAft>
        <a:buClrTx/>
        <a:buSzTx/>
        <a:buFontTx/>
        <a:buNone/>
        <a:tabLst/>
        <a:defRPr b="0" baseline="0" cap="none" i="0" spc="0" strike="noStrike" sz="2800" u="none">
          <a:ln>
            <a:noFill/>
          </a:ln>
          <a:solidFill>
            <a:schemeClr val="accent2"/>
          </a:solidFill>
          <a:uFillTx/>
          <a:latin typeface="Tahoma"/>
          <a:ea typeface="Tahoma"/>
          <a:cs typeface="Tahoma"/>
          <a:sym typeface="Tahoma"/>
        </a:defRPr>
      </a:lvl1pPr>
      <a:lvl2pPr marL="0" marR="0" indent="0" algn="l" defTabSz="914400" rtl="0" latinLnBrk="0">
        <a:lnSpc>
          <a:spcPct val="100000"/>
        </a:lnSpc>
        <a:spcBef>
          <a:spcPts val="0"/>
        </a:spcBef>
        <a:spcAft>
          <a:spcPts val="0"/>
        </a:spcAft>
        <a:buClrTx/>
        <a:buSzTx/>
        <a:buFontTx/>
        <a:buNone/>
        <a:tabLst/>
        <a:defRPr b="0" baseline="0" cap="none" i="0" spc="0" strike="noStrike" sz="2800" u="none">
          <a:ln>
            <a:noFill/>
          </a:ln>
          <a:solidFill>
            <a:schemeClr val="accent2"/>
          </a:solidFill>
          <a:uFillTx/>
          <a:latin typeface="Tahoma"/>
          <a:ea typeface="Tahoma"/>
          <a:cs typeface="Tahoma"/>
          <a:sym typeface="Tahoma"/>
        </a:defRPr>
      </a:lvl2pPr>
      <a:lvl3pPr marL="0" marR="0" indent="0" algn="l" defTabSz="914400" rtl="0" latinLnBrk="0">
        <a:lnSpc>
          <a:spcPct val="100000"/>
        </a:lnSpc>
        <a:spcBef>
          <a:spcPts val="0"/>
        </a:spcBef>
        <a:spcAft>
          <a:spcPts val="0"/>
        </a:spcAft>
        <a:buClrTx/>
        <a:buSzTx/>
        <a:buFontTx/>
        <a:buNone/>
        <a:tabLst/>
        <a:defRPr b="0" baseline="0" cap="none" i="0" spc="0" strike="noStrike" sz="2800" u="none">
          <a:ln>
            <a:noFill/>
          </a:ln>
          <a:solidFill>
            <a:schemeClr val="accent2"/>
          </a:solidFill>
          <a:uFillTx/>
          <a:latin typeface="Tahoma"/>
          <a:ea typeface="Tahoma"/>
          <a:cs typeface="Tahoma"/>
          <a:sym typeface="Tahoma"/>
        </a:defRPr>
      </a:lvl3pPr>
      <a:lvl4pPr marL="0" marR="0" indent="0" algn="l" defTabSz="914400" rtl="0" latinLnBrk="0">
        <a:lnSpc>
          <a:spcPct val="100000"/>
        </a:lnSpc>
        <a:spcBef>
          <a:spcPts val="0"/>
        </a:spcBef>
        <a:spcAft>
          <a:spcPts val="0"/>
        </a:spcAft>
        <a:buClrTx/>
        <a:buSzTx/>
        <a:buFontTx/>
        <a:buNone/>
        <a:tabLst/>
        <a:defRPr b="0" baseline="0" cap="none" i="0" spc="0" strike="noStrike" sz="2800" u="none">
          <a:ln>
            <a:noFill/>
          </a:ln>
          <a:solidFill>
            <a:schemeClr val="accent2"/>
          </a:solidFill>
          <a:uFillTx/>
          <a:latin typeface="Tahoma"/>
          <a:ea typeface="Tahoma"/>
          <a:cs typeface="Tahoma"/>
          <a:sym typeface="Tahoma"/>
        </a:defRPr>
      </a:lvl4pPr>
      <a:lvl5pPr marL="0" marR="0" indent="0" algn="l" defTabSz="914400" rtl="0" latinLnBrk="0">
        <a:lnSpc>
          <a:spcPct val="100000"/>
        </a:lnSpc>
        <a:spcBef>
          <a:spcPts val="0"/>
        </a:spcBef>
        <a:spcAft>
          <a:spcPts val="0"/>
        </a:spcAft>
        <a:buClrTx/>
        <a:buSzTx/>
        <a:buFontTx/>
        <a:buNone/>
        <a:tabLst/>
        <a:defRPr b="0" baseline="0" cap="none" i="0" spc="0" strike="noStrike" sz="2800" u="none">
          <a:ln>
            <a:noFill/>
          </a:ln>
          <a:solidFill>
            <a:schemeClr val="accent2"/>
          </a:solidFill>
          <a:uFillTx/>
          <a:latin typeface="Tahoma"/>
          <a:ea typeface="Tahoma"/>
          <a:cs typeface="Tahoma"/>
          <a:sym typeface="Tahoma"/>
        </a:defRPr>
      </a:lvl5pPr>
      <a:lvl6pPr marL="0" marR="0" indent="0" algn="l" defTabSz="914400" rtl="0" latinLnBrk="0">
        <a:lnSpc>
          <a:spcPct val="100000"/>
        </a:lnSpc>
        <a:spcBef>
          <a:spcPts val="0"/>
        </a:spcBef>
        <a:spcAft>
          <a:spcPts val="0"/>
        </a:spcAft>
        <a:buClrTx/>
        <a:buSzTx/>
        <a:buFontTx/>
        <a:buNone/>
        <a:tabLst/>
        <a:defRPr b="0" baseline="0" cap="none" i="0" spc="0" strike="noStrike" sz="2800" u="none">
          <a:ln>
            <a:noFill/>
          </a:ln>
          <a:solidFill>
            <a:schemeClr val="accent2"/>
          </a:solidFill>
          <a:uFillTx/>
          <a:latin typeface="Tahoma"/>
          <a:ea typeface="Tahoma"/>
          <a:cs typeface="Tahoma"/>
          <a:sym typeface="Tahoma"/>
        </a:defRPr>
      </a:lvl6pPr>
      <a:lvl7pPr marL="0" marR="0" indent="0" algn="l" defTabSz="914400" rtl="0" latinLnBrk="0">
        <a:lnSpc>
          <a:spcPct val="100000"/>
        </a:lnSpc>
        <a:spcBef>
          <a:spcPts val="0"/>
        </a:spcBef>
        <a:spcAft>
          <a:spcPts val="0"/>
        </a:spcAft>
        <a:buClrTx/>
        <a:buSzTx/>
        <a:buFontTx/>
        <a:buNone/>
        <a:tabLst/>
        <a:defRPr b="0" baseline="0" cap="none" i="0" spc="0" strike="noStrike" sz="2800" u="none">
          <a:ln>
            <a:noFill/>
          </a:ln>
          <a:solidFill>
            <a:schemeClr val="accent2"/>
          </a:solidFill>
          <a:uFillTx/>
          <a:latin typeface="Tahoma"/>
          <a:ea typeface="Tahoma"/>
          <a:cs typeface="Tahoma"/>
          <a:sym typeface="Tahoma"/>
        </a:defRPr>
      </a:lvl7pPr>
      <a:lvl8pPr marL="0" marR="0" indent="0" algn="l" defTabSz="914400" rtl="0" latinLnBrk="0">
        <a:lnSpc>
          <a:spcPct val="100000"/>
        </a:lnSpc>
        <a:spcBef>
          <a:spcPts val="0"/>
        </a:spcBef>
        <a:spcAft>
          <a:spcPts val="0"/>
        </a:spcAft>
        <a:buClrTx/>
        <a:buSzTx/>
        <a:buFontTx/>
        <a:buNone/>
        <a:tabLst/>
        <a:defRPr b="0" baseline="0" cap="none" i="0" spc="0" strike="noStrike" sz="2800" u="none">
          <a:ln>
            <a:noFill/>
          </a:ln>
          <a:solidFill>
            <a:schemeClr val="accent2"/>
          </a:solidFill>
          <a:uFillTx/>
          <a:latin typeface="Tahoma"/>
          <a:ea typeface="Tahoma"/>
          <a:cs typeface="Tahoma"/>
          <a:sym typeface="Tahoma"/>
        </a:defRPr>
      </a:lvl8pPr>
      <a:lvl9pPr marL="0" marR="0" indent="0" algn="l" defTabSz="914400" rtl="0" latinLnBrk="0">
        <a:lnSpc>
          <a:spcPct val="100000"/>
        </a:lnSpc>
        <a:spcBef>
          <a:spcPts val="0"/>
        </a:spcBef>
        <a:spcAft>
          <a:spcPts val="0"/>
        </a:spcAft>
        <a:buClrTx/>
        <a:buSzTx/>
        <a:buFontTx/>
        <a:buNone/>
        <a:tabLst/>
        <a:defRPr b="0" baseline="0" cap="none" i="0" spc="0" strike="noStrike" sz="2800" u="none">
          <a:ln>
            <a:noFill/>
          </a:ln>
          <a:solidFill>
            <a:schemeClr val="accent2"/>
          </a:solidFill>
          <a:uFillTx/>
          <a:latin typeface="Tahoma"/>
          <a:ea typeface="Tahoma"/>
          <a:cs typeface="Tahoma"/>
          <a:sym typeface="Tahoma"/>
        </a:defRPr>
      </a:lvl9pPr>
    </p:titleStyle>
    <p:bodyStyle>
      <a:lvl1pPr marL="228600" marR="0" indent="-228600" algn="l" defTabSz="914400" rtl="0" latinLnBrk="0">
        <a:lnSpc>
          <a:spcPct val="100000"/>
        </a:lnSpc>
        <a:spcBef>
          <a:spcPts val="400"/>
        </a:spcBef>
        <a:spcAft>
          <a:spcPts val="0"/>
        </a:spcAft>
        <a:buClrTx/>
        <a:buSzPct val="100000"/>
        <a:buFont typeface="Helvetica"/>
        <a:buChar char="▪"/>
        <a:tabLst/>
        <a:defRPr b="0" baseline="0" cap="none" i="0" spc="0" strike="noStrike" sz="2000" u="none">
          <a:ln>
            <a:noFill/>
          </a:ln>
          <a:solidFill>
            <a:srgbClr val="1D1B10"/>
          </a:solidFill>
          <a:uFillTx/>
          <a:latin typeface="Tahoma"/>
          <a:ea typeface="Tahoma"/>
          <a:cs typeface="Tahoma"/>
          <a:sym typeface="Tahoma"/>
        </a:defRPr>
      </a:lvl1pPr>
      <a:lvl2pPr marL="685800" marR="0" indent="-228600" algn="l" defTabSz="914400" rtl="0" latinLnBrk="0">
        <a:lnSpc>
          <a:spcPct val="100000"/>
        </a:lnSpc>
        <a:spcBef>
          <a:spcPts val="400"/>
        </a:spcBef>
        <a:spcAft>
          <a:spcPts val="0"/>
        </a:spcAft>
        <a:buClrTx/>
        <a:buSzPct val="100000"/>
        <a:buFont typeface="Helvetica"/>
        <a:buChar char="–"/>
        <a:tabLst/>
        <a:defRPr b="0" baseline="0" cap="none" i="0" spc="0" strike="noStrike" sz="2000" u="none">
          <a:ln>
            <a:noFill/>
          </a:ln>
          <a:solidFill>
            <a:srgbClr val="1D1B10"/>
          </a:solidFill>
          <a:uFillTx/>
          <a:latin typeface="Tahoma"/>
          <a:ea typeface="Tahoma"/>
          <a:cs typeface="Tahoma"/>
          <a:sym typeface="Tahoma"/>
        </a:defRPr>
      </a:lvl2pPr>
      <a:lvl3pPr marL="1134666" marR="0" indent="-220266" algn="l" defTabSz="914400" rtl="0" latinLnBrk="0">
        <a:lnSpc>
          <a:spcPct val="100000"/>
        </a:lnSpc>
        <a:spcBef>
          <a:spcPts val="400"/>
        </a:spcBef>
        <a:spcAft>
          <a:spcPts val="0"/>
        </a:spcAft>
        <a:buClrTx/>
        <a:buSzPct val="100000"/>
        <a:buFont typeface="Helvetica"/>
        <a:buChar char="•"/>
        <a:tabLst/>
        <a:defRPr b="0" baseline="0" cap="none" i="0" spc="0" strike="noStrike" sz="2000" u="none">
          <a:ln>
            <a:noFill/>
          </a:ln>
          <a:solidFill>
            <a:srgbClr val="1D1B10"/>
          </a:solidFill>
          <a:uFillTx/>
          <a:latin typeface="Tahoma"/>
          <a:ea typeface="Tahoma"/>
          <a:cs typeface="Tahoma"/>
          <a:sym typeface="Tahoma"/>
        </a:defRPr>
      </a:lvl3pPr>
      <a:lvl4pPr marL="1591866" marR="0" indent="-220266" algn="l" defTabSz="914400" rtl="0" latinLnBrk="0">
        <a:lnSpc>
          <a:spcPct val="100000"/>
        </a:lnSpc>
        <a:spcBef>
          <a:spcPts val="400"/>
        </a:spcBef>
        <a:spcAft>
          <a:spcPts val="0"/>
        </a:spcAft>
        <a:buClrTx/>
        <a:buSzPct val="100000"/>
        <a:buFont typeface="Helvetica"/>
        <a:buChar char="–"/>
        <a:tabLst/>
        <a:defRPr b="0" baseline="0" cap="none" i="0" spc="0" strike="noStrike" sz="2000" u="none">
          <a:ln>
            <a:noFill/>
          </a:ln>
          <a:solidFill>
            <a:srgbClr val="1D1B10"/>
          </a:solidFill>
          <a:uFillTx/>
          <a:latin typeface="Tahoma"/>
          <a:ea typeface="Tahoma"/>
          <a:cs typeface="Tahoma"/>
          <a:sym typeface="Tahoma"/>
        </a:defRPr>
      </a:lvl4pPr>
      <a:lvl5pPr marL="2049066" marR="0" indent="-220266" algn="l" defTabSz="914400" rtl="0" latinLnBrk="0">
        <a:lnSpc>
          <a:spcPct val="100000"/>
        </a:lnSpc>
        <a:spcBef>
          <a:spcPts val="400"/>
        </a:spcBef>
        <a:spcAft>
          <a:spcPts val="0"/>
        </a:spcAft>
        <a:buClrTx/>
        <a:buSzPct val="100000"/>
        <a:buFont typeface="Helvetica"/>
        <a:buChar char="»"/>
        <a:tabLst/>
        <a:defRPr b="0" baseline="0" cap="none" i="0" spc="0" strike="noStrike" sz="2000" u="none">
          <a:ln>
            <a:noFill/>
          </a:ln>
          <a:solidFill>
            <a:srgbClr val="1D1B10"/>
          </a:solidFill>
          <a:uFillTx/>
          <a:latin typeface="Tahoma"/>
          <a:ea typeface="Tahoma"/>
          <a:cs typeface="Tahoma"/>
          <a:sym typeface="Tahoma"/>
        </a:defRPr>
      </a:lvl5pPr>
      <a:lvl6pPr marL="2514600" marR="0" indent="-228600" algn="l" defTabSz="914400" rtl="0" latinLnBrk="0">
        <a:lnSpc>
          <a:spcPct val="100000"/>
        </a:lnSpc>
        <a:spcBef>
          <a:spcPts val="400"/>
        </a:spcBef>
        <a:spcAft>
          <a:spcPts val="0"/>
        </a:spcAft>
        <a:buClrTx/>
        <a:buSzPct val="100000"/>
        <a:buFont typeface="Helvetica"/>
        <a:buChar char="•"/>
        <a:tabLst/>
        <a:defRPr b="0" baseline="0" cap="none" i="0" spc="0" strike="noStrike" sz="2000" u="none">
          <a:ln>
            <a:noFill/>
          </a:ln>
          <a:solidFill>
            <a:srgbClr val="1D1B10"/>
          </a:solidFill>
          <a:uFillTx/>
          <a:latin typeface="Tahoma"/>
          <a:ea typeface="Tahoma"/>
          <a:cs typeface="Tahoma"/>
          <a:sym typeface="Tahoma"/>
        </a:defRPr>
      </a:lvl6pPr>
      <a:lvl7pPr marL="2971800" marR="0" indent="-228600" algn="l" defTabSz="914400" rtl="0" latinLnBrk="0">
        <a:lnSpc>
          <a:spcPct val="100000"/>
        </a:lnSpc>
        <a:spcBef>
          <a:spcPts val="400"/>
        </a:spcBef>
        <a:spcAft>
          <a:spcPts val="0"/>
        </a:spcAft>
        <a:buClrTx/>
        <a:buSzPct val="100000"/>
        <a:buFont typeface="Helvetica"/>
        <a:buChar char="•"/>
        <a:tabLst/>
        <a:defRPr b="0" baseline="0" cap="none" i="0" spc="0" strike="noStrike" sz="2000" u="none">
          <a:ln>
            <a:noFill/>
          </a:ln>
          <a:solidFill>
            <a:srgbClr val="1D1B10"/>
          </a:solidFill>
          <a:uFillTx/>
          <a:latin typeface="Tahoma"/>
          <a:ea typeface="Tahoma"/>
          <a:cs typeface="Tahoma"/>
          <a:sym typeface="Tahoma"/>
        </a:defRPr>
      </a:lvl7pPr>
      <a:lvl8pPr marL="3429000" marR="0" indent="-228600" algn="l" defTabSz="914400" rtl="0" latinLnBrk="0">
        <a:lnSpc>
          <a:spcPct val="100000"/>
        </a:lnSpc>
        <a:spcBef>
          <a:spcPts val="400"/>
        </a:spcBef>
        <a:spcAft>
          <a:spcPts val="0"/>
        </a:spcAft>
        <a:buClrTx/>
        <a:buSzPct val="100000"/>
        <a:buFont typeface="Helvetica"/>
        <a:buChar char="•"/>
        <a:tabLst/>
        <a:defRPr b="0" baseline="0" cap="none" i="0" spc="0" strike="noStrike" sz="2000" u="none">
          <a:ln>
            <a:noFill/>
          </a:ln>
          <a:solidFill>
            <a:srgbClr val="1D1B10"/>
          </a:solidFill>
          <a:uFillTx/>
          <a:latin typeface="Tahoma"/>
          <a:ea typeface="Tahoma"/>
          <a:cs typeface="Tahoma"/>
          <a:sym typeface="Tahoma"/>
        </a:defRPr>
      </a:lvl8pPr>
      <a:lvl9pPr marL="3886200" marR="0" indent="-228600" algn="l" defTabSz="914400" rtl="0" latinLnBrk="0">
        <a:lnSpc>
          <a:spcPct val="100000"/>
        </a:lnSpc>
        <a:spcBef>
          <a:spcPts val="400"/>
        </a:spcBef>
        <a:spcAft>
          <a:spcPts val="0"/>
        </a:spcAft>
        <a:buClrTx/>
        <a:buSzPct val="100000"/>
        <a:buFont typeface="Helvetica"/>
        <a:buChar char="•"/>
        <a:tabLst/>
        <a:defRPr b="0" baseline="0" cap="none" i="0" spc="0" strike="noStrike" sz="2000" u="none">
          <a:ln>
            <a:noFill/>
          </a:ln>
          <a:solidFill>
            <a:srgbClr val="1D1B10"/>
          </a:solidFill>
          <a:uFillTx/>
          <a:latin typeface="Tahoma"/>
          <a:ea typeface="Tahoma"/>
          <a:cs typeface="Tahoma"/>
          <a:sym typeface="Tahoma"/>
        </a:defRPr>
      </a:lvl9pPr>
    </p:bodyStyle>
    <p:otherStyle>
      <a:lvl1pPr marL="0" marR="0" indent="0" algn="l" defTabSz="9144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Tahoma"/>
        </a:defRPr>
      </a:lvl1pPr>
      <a:lvl2pPr marL="0" marR="0" indent="457200" algn="l" defTabSz="9144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Tahoma"/>
        </a:defRPr>
      </a:lvl2pPr>
      <a:lvl3pPr marL="0" marR="0" indent="914400" algn="l" defTabSz="9144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Tahoma"/>
        </a:defRPr>
      </a:lvl3pPr>
      <a:lvl4pPr marL="0" marR="0" indent="1371600" algn="l" defTabSz="9144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Tahoma"/>
        </a:defRPr>
      </a:lvl4pPr>
      <a:lvl5pPr marL="0" marR="0" indent="1828800" algn="l" defTabSz="9144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Tahoma"/>
        </a:defRPr>
      </a:lvl5pPr>
      <a:lvl6pPr marL="0" marR="0" indent="2286000" algn="l" defTabSz="9144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Tahoma"/>
        </a:defRPr>
      </a:lvl6pPr>
      <a:lvl7pPr marL="0" marR="0" indent="2743200" algn="l" defTabSz="9144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Tahoma"/>
        </a:defRPr>
      </a:lvl7pPr>
      <a:lvl8pPr marL="0" marR="0" indent="3200400" algn="l" defTabSz="9144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Tahoma"/>
        </a:defRPr>
      </a:lvl8pPr>
      <a:lvl9pPr marL="0" marR="0" indent="3657600" algn="l" defTabSz="9144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Tahoma"/>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www.ibm.com/blogs/watson/2016/10/app-developers-guide-creating-first-watson-bot/" TargetMode="External"/><Relationship Id="rId3" Type="http://schemas.openxmlformats.org/officeDocument/2006/relationships/hyperlink" Target="https://www.ibm.com/blogs/watson/2016/07/build-chat-bot/" TargetMode="External"/><Relationship Id="rId4" Type="http://schemas.openxmlformats.org/officeDocument/2006/relationships/hyperlink" Target="https://www.ibm.com/blogs/watson/2016/08/getting-started-watson-conversation-6-steps/" TargetMode="External"/><Relationship Id="rId5" Type="http://schemas.openxmlformats.org/officeDocument/2006/relationships/hyperlink" Target="https://www.youtube.com/watch?v=DmvN6ZJrZE4&amp;cm_mc_uid=&amp;cm_mc_sid_50200000=1479130251" TargetMode="External"/><Relationship Id="rId6" Type="http://schemas.openxmlformats.org/officeDocument/2006/relationships/hyperlink" Target="https://www.youtube.com/watch?v=oSNF-QCbuDc&amp;cm_mc_uid=&amp;cm_mc_sid_50200000=1479130251" TargetMode="External"/><Relationship Id="rId7" Type="http://schemas.openxmlformats.org/officeDocument/2006/relationships/hyperlink" Target="https://www.youtube.com/watch?v=3HSaVfr3ty0&amp;cm_mc_uid=&amp;cm_mc_sid_50200000=1479130251" TargetMode="External"/><Relationship Id="rId8" Type="http://schemas.openxmlformats.org/officeDocument/2006/relationships/hyperlink" Target="https://www.youtube.com/watch?v=wG2fuliRVNk&amp;cm_mc_uid=&amp;cm_mc_sid_50200000=1479130251" TargetMode="External"/><Relationship Id="rId9" Type="http://schemas.openxmlformats.org/officeDocument/2006/relationships/image" Target="../media/image3.png"/></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www.ibm.com/blogs/watson/2016/12/build-chat-bot/" TargetMode="External"/><Relationship Id="rId3" Type="http://schemas.openxmlformats.org/officeDocument/2006/relationships/hyperlink" Target="https://www.ibm.com/blogs/watson/2016/07/build-chat-bot/" TargetMode="External"/><Relationship Id="rId4" Type="http://schemas.openxmlformats.org/officeDocument/2006/relationships/image" Target="../media/image4.png"/></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6" name="Shape 166"/>
          <p:cNvSpPr/>
          <p:nvPr>
            <p:ph type="body" sz="quarter" idx="1"/>
          </p:nvPr>
        </p:nvSpPr>
        <p:spPr>
          <a:prstGeom prst="rect">
            <a:avLst/>
          </a:prstGeom>
        </p:spPr>
        <p:txBody>
          <a:bodyPr/>
          <a:lstStyle>
            <a:lvl1pPr defTabSz="704087">
              <a:spcBef>
                <a:spcPts val="1000"/>
              </a:spcBef>
              <a:defRPr sz="1693"/>
            </a:lvl1pPr>
          </a:lstStyle>
          <a:p>
            <a:pPr/>
            <a:r>
              <a:t>Learning Bluemix &amp; Cognitive</a:t>
            </a:r>
          </a:p>
        </p:txBody>
      </p:sp>
      <p:sp>
        <p:nvSpPr>
          <p:cNvPr id="167" name="Shape 167"/>
          <p:cNvSpPr/>
          <p:nvPr>
            <p:ph type="body" idx="13"/>
          </p:nvPr>
        </p:nvSpPr>
        <p:spPr>
          <a:xfrm>
            <a:off x="451104" y="5118577"/>
            <a:ext cx="11338560" cy="365761"/>
          </a:xfrm>
          <a:prstGeom prst="rect">
            <a:avLst/>
          </a:prstGeom>
          <a:extLst>
            <a:ext uri="{C572A759-6A51-4108-AA02-DFA0A04FC94B}">
              <ma14:wrappingTextBoxFlag xmlns:ma14="http://schemas.microsoft.com/office/mac/drawingml/2011/main" val="1"/>
            </a:ext>
          </a:extLst>
        </p:spPr>
        <p:txBody>
          <a:bodyPr/>
          <a:lstStyle>
            <a:lvl1pPr marL="0" indent="0">
              <a:spcBef>
                <a:spcPts val="0"/>
              </a:spcBef>
              <a:buSzTx/>
              <a:buFontTx/>
              <a:buNone/>
              <a:defRPr sz="1200"/>
            </a:lvl1pPr>
          </a:lstStyle>
          <a:p>
            <a:pPr/>
            <a:r>
              <a:t>Bob Dill, IBM Distinguished Engineer, CTO Global Technical Sales</a:t>
            </a:r>
          </a:p>
        </p:txBody>
      </p:sp>
      <p:sp>
        <p:nvSpPr>
          <p:cNvPr id="168" name="Shape 168"/>
          <p:cNvSpPr/>
          <p:nvPr>
            <p:ph type="title"/>
          </p:nvPr>
        </p:nvSpPr>
        <p:spPr>
          <a:xfrm>
            <a:off x="451104" y="2994209"/>
            <a:ext cx="11338560" cy="677109"/>
          </a:xfrm>
          <a:prstGeom prst="rect">
            <a:avLst/>
          </a:prstGeom>
        </p:spPr>
        <p:txBody>
          <a:bodyPr/>
          <a:lstStyle>
            <a:lvl1pPr defTabSz="731520">
              <a:defRPr sz="3840"/>
            </a:lvl1pPr>
          </a:lstStyle>
          <a:p>
            <a:pPr/>
            <a:r>
              <a:t>Chapter 10: Watson Conversations</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0" name="Shape 170"/>
          <p:cNvSpPr/>
          <p:nvPr>
            <p:ph type="title"/>
          </p:nvPr>
        </p:nvSpPr>
        <p:spPr>
          <a:prstGeom prst="rect">
            <a:avLst/>
          </a:prstGeom>
        </p:spPr>
        <p:txBody>
          <a:bodyPr/>
          <a:lstStyle/>
          <a:p>
            <a:pPr lvl="1"/>
            <a:r>
              <a:t>Chapter 10: Getting started with Conversations</a:t>
            </a:r>
          </a:p>
        </p:txBody>
      </p:sp>
      <p:sp>
        <p:nvSpPr>
          <p:cNvPr id="171" name="Shape 171"/>
          <p:cNvSpPr/>
          <p:nvPr>
            <p:ph type="body" sz="half" idx="1"/>
          </p:nvPr>
        </p:nvSpPr>
        <p:spPr>
          <a:xfrm>
            <a:off x="518572" y="830371"/>
            <a:ext cx="5556898" cy="3778680"/>
          </a:xfrm>
          <a:prstGeom prst="rect">
            <a:avLst/>
          </a:prstGeom>
        </p:spPr>
        <p:txBody>
          <a:bodyPr/>
          <a:lstStyle/>
          <a:p>
            <a:pPr marL="192023" indent="-192023" defTabSz="768095">
              <a:defRPr b="1" sz="1679"/>
            </a:pPr>
            <a:r>
              <a:t>Know your goal</a:t>
            </a:r>
          </a:p>
          <a:p>
            <a:pPr lvl="1" marL="576071" indent="-192023" defTabSz="768095">
              <a:buChar char="▪"/>
              <a:defRPr sz="1679"/>
            </a:pPr>
            <a:r>
              <a:t>First thing’s first: Write a story for how a person will interact with this ‘conversation’ service</a:t>
            </a:r>
          </a:p>
          <a:p>
            <a:pPr lvl="1" marL="576071" indent="-192023" defTabSz="768095">
              <a:buChar char="▪"/>
              <a:defRPr sz="1679"/>
            </a:pPr>
            <a:r>
              <a:t>“In many cases, it makes sense to start small on well-defined questions you know users will ask and expand from there. Experience has told us that it’s not until you release into production do you really find out what customers are going to ask.”</a:t>
            </a:r>
          </a:p>
          <a:p>
            <a:pPr lvl="2" marL="0" indent="384047" algn="r" defTabSz="768095">
              <a:buSzTx/>
              <a:buFontTx/>
              <a:buNone/>
              <a:defRPr sz="1260"/>
            </a:pPr>
            <a:r>
              <a:t>Brian Loveys, Program Director for Watson Emerging Technologies</a:t>
            </a:r>
          </a:p>
          <a:p>
            <a:pPr marL="192023" indent="-192023" defTabSz="768095">
              <a:defRPr sz="1679"/>
            </a:pPr>
          </a:p>
          <a:p>
            <a:pPr marL="192023" indent="-192023" defTabSz="768095">
              <a:defRPr sz="1679"/>
            </a:pPr>
            <a:r>
              <a:t>Define Intents</a:t>
            </a:r>
          </a:p>
          <a:p>
            <a:pPr marL="192023" indent="-192023" defTabSz="768095">
              <a:defRPr sz="1679"/>
            </a:pPr>
            <a:r>
              <a:t>Define Entities</a:t>
            </a:r>
          </a:p>
          <a:p>
            <a:pPr marL="192023" indent="-192023" defTabSz="768095">
              <a:defRPr sz="1679"/>
            </a:pPr>
            <a:r>
              <a:t>Create your first dialog</a:t>
            </a:r>
          </a:p>
        </p:txBody>
      </p:sp>
      <p:sp>
        <p:nvSpPr>
          <p:cNvPr id="172" name="Shape 172"/>
          <p:cNvSpPr/>
          <p:nvPr>
            <p:ph type="sldNum" sz="quarter" idx="2"/>
          </p:nvPr>
        </p:nvSpPr>
        <p:spPr>
          <a:xfrm>
            <a:off x="464953" y="6553200"/>
            <a:ext cx="127001" cy="15240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73" name="Shape 173"/>
          <p:cNvSpPr/>
          <p:nvPr/>
        </p:nvSpPr>
        <p:spPr>
          <a:xfrm>
            <a:off x="6166461" y="836298"/>
            <a:ext cx="4035768" cy="428002"/>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lvl1pPr marL="228600" indent="-228600">
              <a:spcBef>
                <a:spcPts val="400"/>
              </a:spcBef>
              <a:buSzPct val="100000"/>
              <a:buFont typeface="Helvetica"/>
              <a:buChar char="▪"/>
              <a:defRPr sz="2000">
                <a:latin typeface="Tahoma"/>
                <a:ea typeface="Tahoma"/>
                <a:cs typeface="Tahoma"/>
                <a:sym typeface="Tahoma"/>
              </a:defRPr>
            </a:lvl1pPr>
          </a:lstStyle>
          <a:p>
            <a:pPr/>
            <a:r>
              <a:t>User Story …</a:t>
            </a:r>
          </a:p>
        </p:txBody>
      </p:sp>
      <p:sp>
        <p:nvSpPr>
          <p:cNvPr id="174" name="Shape 174"/>
          <p:cNvSpPr/>
          <p:nvPr/>
        </p:nvSpPr>
        <p:spPr>
          <a:xfrm>
            <a:off x="157411" y="5229969"/>
            <a:ext cx="7139619" cy="13360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defRPr sz="1200"/>
            </a:pPr>
            <a:r>
              <a:rPr u="sng">
                <a:solidFill>
                  <a:srgbClr val="00B2EF"/>
                </a:solidFill>
                <a:uFill>
                  <a:solidFill>
                    <a:srgbClr val="00B2EF"/>
                  </a:solidFill>
                </a:uFill>
                <a:hlinkClick r:id="rId2" invalidUrl="" action="" tgtFrame="" tooltip="" history="1" highlightClick="0" endSnd="0"/>
              </a:rPr>
              <a:t>https://www.ibm.com/blogs/watson/2016/10/app-developers-guide-creating-first-watson-bot/</a:t>
            </a:r>
          </a:p>
          <a:p>
            <a:pPr>
              <a:defRPr sz="1200"/>
            </a:pPr>
            <a:r>
              <a:rPr u="sng">
                <a:solidFill>
                  <a:srgbClr val="00B2EF"/>
                </a:solidFill>
                <a:uFill>
                  <a:solidFill>
                    <a:srgbClr val="00B2EF"/>
                  </a:solidFill>
                </a:uFill>
                <a:hlinkClick r:id="rId3" invalidUrl="" action="" tgtFrame="" tooltip="" history="1" highlightClick="0" endSnd="0"/>
              </a:rPr>
              <a:t>https://www.ibm.com/blogs/watson/2016/07/build-chat-bot/</a:t>
            </a:r>
            <a:r>
              <a:t>  </a:t>
            </a:r>
          </a:p>
          <a:p>
            <a:pPr>
              <a:defRPr sz="1200"/>
            </a:pPr>
            <a:r>
              <a:rPr u="sng">
                <a:solidFill>
                  <a:srgbClr val="00B2EF"/>
                </a:solidFill>
                <a:uFill>
                  <a:solidFill>
                    <a:srgbClr val="00B2EF"/>
                  </a:solidFill>
                </a:uFill>
                <a:hlinkClick r:id="rId4" invalidUrl="" action="" tgtFrame="" tooltip="" history="1" highlightClick="0" endSnd="0"/>
              </a:rPr>
              <a:t>https://www.ibm.com/blogs/watson/2016/08/getting-started-watson-conversation-6-steps/</a:t>
            </a:r>
            <a:r>
              <a:t> </a:t>
            </a:r>
          </a:p>
          <a:p>
            <a:pPr>
              <a:defRPr sz="1200"/>
            </a:pPr>
            <a:r>
              <a:rPr u="sng">
                <a:solidFill>
                  <a:srgbClr val="00B2EF"/>
                </a:solidFill>
                <a:uFill>
                  <a:solidFill>
                    <a:srgbClr val="00B2EF"/>
                  </a:solidFill>
                </a:uFill>
                <a:hlinkClick r:id="rId5" invalidUrl="" action="" tgtFrame="" tooltip="" history="1" highlightClick="0" endSnd="0"/>
              </a:rPr>
              <a:t>https://www.youtube.com/watch?v=DmvN6ZJrZE4&amp;cm_mc_uid=&amp;cm_mc_sid_50200000=1479130251</a:t>
            </a:r>
            <a:r>
              <a:t> </a:t>
            </a:r>
          </a:p>
          <a:p>
            <a:pPr>
              <a:defRPr sz="1200"/>
            </a:pPr>
            <a:r>
              <a:rPr u="sng">
                <a:solidFill>
                  <a:srgbClr val="00B2EF"/>
                </a:solidFill>
                <a:uFill>
                  <a:solidFill>
                    <a:srgbClr val="00B2EF"/>
                  </a:solidFill>
                </a:uFill>
                <a:hlinkClick r:id="rId6" invalidUrl="" action="" tgtFrame="" tooltip="" history="1" highlightClick="0" endSnd="0"/>
              </a:rPr>
              <a:t>https://www.youtube.com/watch?v=oSNF-QCbuDc&amp;cm_mc_uid=&amp;cm_mc_sid_50200000=1479130251</a:t>
            </a:r>
            <a:r>
              <a:t> </a:t>
            </a:r>
          </a:p>
          <a:p>
            <a:pPr>
              <a:defRPr sz="1200"/>
            </a:pPr>
            <a:r>
              <a:rPr u="sng">
                <a:solidFill>
                  <a:srgbClr val="00B2EF"/>
                </a:solidFill>
                <a:uFill>
                  <a:solidFill>
                    <a:srgbClr val="00B2EF"/>
                  </a:solidFill>
                </a:uFill>
                <a:hlinkClick r:id="rId7" invalidUrl="" action="" tgtFrame="" tooltip="" history="1" highlightClick="0" endSnd="0"/>
              </a:rPr>
              <a:t>https://www.youtube.com/watch?v=3HSaVfr3ty0&amp;cm_mc_uid=&amp;cm_mc_sid_50200000=1479130251</a:t>
            </a:r>
            <a:r>
              <a:t> </a:t>
            </a:r>
          </a:p>
          <a:p>
            <a:pPr>
              <a:defRPr sz="1200"/>
            </a:pPr>
            <a:r>
              <a:rPr u="sng">
                <a:solidFill>
                  <a:srgbClr val="00B2EF"/>
                </a:solidFill>
                <a:uFill>
                  <a:solidFill>
                    <a:srgbClr val="00B2EF"/>
                  </a:solidFill>
                </a:uFill>
                <a:hlinkClick r:id="rId8" invalidUrl="" action="" tgtFrame="" tooltip="" history="1" highlightClick="0" endSnd="0"/>
              </a:rPr>
              <a:t>https://www.youtube.com/watch?v=wG2fuliRVNk&amp;cm_mc_uid=&amp;cm_mc_sid_50200000=1479130251</a:t>
            </a:r>
            <a:r>
              <a:t> </a:t>
            </a:r>
          </a:p>
        </p:txBody>
      </p:sp>
      <p:pic>
        <p:nvPicPr>
          <p:cNvPr id="175" name="pasted-image.png"/>
          <p:cNvPicPr>
            <a:picLocks noChangeAspect="1"/>
          </p:cNvPicPr>
          <p:nvPr/>
        </p:nvPicPr>
        <p:blipFill>
          <a:blip r:embed="rId9">
            <a:extLst/>
          </a:blip>
          <a:stretch>
            <a:fillRect/>
          </a:stretch>
        </p:blipFill>
        <p:spPr>
          <a:xfrm>
            <a:off x="8126210" y="1878748"/>
            <a:ext cx="3403678" cy="4427913"/>
          </a:xfrm>
          <a:prstGeom prst="rect">
            <a:avLst/>
          </a:prstGeom>
          <a:ln w="12700">
            <a:miter lim="400000"/>
          </a:ln>
        </p:spPr>
      </p:pic>
      <p:sp>
        <p:nvSpPr>
          <p:cNvPr id="176" name="Shape 176"/>
          <p:cNvSpPr/>
          <p:nvPr/>
        </p:nvSpPr>
        <p:spPr>
          <a:xfrm>
            <a:off x="485411" y="4768482"/>
            <a:ext cx="3893031" cy="428002"/>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lvl1pPr marL="228599" indent="-228599">
              <a:spcBef>
                <a:spcPts val="400"/>
              </a:spcBef>
              <a:buSzPct val="100000"/>
              <a:buFont typeface="Helvetica"/>
              <a:buChar char="▪"/>
              <a:defRPr sz="1700">
                <a:latin typeface="Tahoma"/>
                <a:ea typeface="Tahoma"/>
                <a:cs typeface="Tahoma"/>
                <a:sym typeface="Tahoma"/>
              </a:defRPr>
            </a:lvl1pPr>
          </a:lstStyle>
          <a:p>
            <a:pPr/>
            <a:r>
              <a:t>Resources:</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8" name="Shape 178"/>
          <p:cNvSpPr/>
          <p:nvPr>
            <p:ph type="title"/>
          </p:nvPr>
        </p:nvSpPr>
        <p:spPr>
          <a:prstGeom prst="rect">
            <a:avLst/>
          </a:prstGeom>
        </p:spPr>
        <p:txBody>
          <a:bodyPr/>
          <a:lstStyle/>
          <a:p>
            <a:pPr lvl="1"/>
            <a:r>
              <a:t>Chapter 10: Reuse and all that</a:t>
            </a:r>
          </a:p>
        </p:txBody>
      </p:sp>
      <p:sp>
        <p:nvSpPr>
          <p:cNvPr id="179" name="Shape 179"/>
          <p:cNvSpPr/>
          <p:nvPr>
            <p:ph type="body" sz="quarter" idx="1"/>
          </p:nvPr>
        </p:nvSpPr>
        <p:spPr>
          <a:xfrm>
            <a:off x="429666" y="1203777"/>
            <a:ext cx="11317428" cy="820420"/>
          </a:xfrm>
          <a:prstGeom prst="rect">
            <a:avLst/>
          </a:prstGeom>
        </p:spPr>
        <p:txBody>
          <a:bodyPr/>
          <a:lstStyle/>
          <a:p>
            <a:pPr/>
            <a:r>
              <a:t>The dialog, intents, and entities for this tutorial came from a great tutorial by Zach Walchuk</a:t>
            </a:r>
          </a:p>
          <a:p>
            <a:pPr/>
            <a:r>
              <a:t>His work can be found here: </a:t>
            </a:r>
            <a:r>
              <a:rPr u="sng">
                <a:solidFill>
                  <a:srgbClr val="00B2EF"/>
                </a:solidFill>
                <a:uFill>
                  <a:solidFill>
                    <a:srgbClr val="00B2EF"/>
                  </a:solidFill>
                </a:uFill>
                <a:hlinkClick r:id="rId2" invalidUrl="" action="" tgtFrame="" tooltip="" history="1" highlightClick="0" endSnd="0"/>
              </a:rPr>
              <a:t>https://www.ibm.com/blogs/watson/2016/12/build-chat-bot/</a:t>
            </a:r>
            <a:r>
              <a:t> </a:t>
            </a:r>
          </a:p>
        </p:txBody>
      </p:sp>
      <p:sp>
        <p:nvSpPr>
          <p:cNvPr id="180" name="Shape 180"/>
          <p:cNvSpPr/>
          <p:nvPr>
            <p:ph type="sldNum" sz="quarter" idx="2"/>
          </p:nvPr>
        </p:nvSpPr>
        <p:spPr>
          <a:xfrm>
            <a:off x="464953" y="6553200"/>
            <a:ext cx="127001" cy="15240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181" name="pasted-image.png">
            <a:hlinkClick r:id="rId3" invalidUrl="" action="" tgtFrame="" tooltip="" history="1" highlightClick="0" endSnd="0"/>
          </p:cNvPr>
          <p:cNvPicPr>
            <a:picLocks noChangeAspect="1"/>
          </p:cNvPicPr>
          <p:nvPr/>
        </p:nvPicPr>
        <p:blipFill>
          <a:blip r:embed="rId4">
            <a:extLst/>
          </a:blip>
          <a:stretch>
            <a:fillRect/>
          </a:stretch>
        </p:blipFill>
        <p:spPr>
          <a:xfrm>
            <a:off x="3223543" y="2995776"/>
            <a:ext cx="8156448" cy="2585844"/>
          </a:xfrm>
          <a:prstGeom prst="rect">
            <a:avLst/>
          </a:prstGeom>
          <a:ln w="12700">
            <a:miter lim="400000"/>
          </a:ln>
        </p:spPr>
      </p:pic>
      <p:sp>
        <p:nvSpPr>
          <p:cNvPr id="182" name="Shape 182"/>
          <p:cNvSpPr/>
          <p:nvPr/>
        </p:nvSpPr>
        <p:spPr>
          <a:xfrm rot="19837363">
            <a:off x="1027545" y="2150025"/>
            <a:ext cx="2797451" cy="1192093"/>
          </a:xfrm>
          <a:prstGeom prst="rightArrow">
            <a:avLst>
              <a:gd name="adj1" fmla="val 48480"/>
              <a:gd name="adj2" fmla="val 60966"/>
            </a:avLst>
          </a:prstGeom>
          <a:solidFill>
            <a:srgbClr val="FFFFFF"/>
          </a:solidFill>
          <a:ln w="25400">
            <a:solidFill>
              <a:schemeClr val="accent1"/>
            </a:solidFill>
          </a:ln>
          <a:effectLst>
            <a:outerShdw sx="100000" sy="100000" kx="0" ky="0" algn="b" rotWithShape="0" blurRad="38100" dist="23000" dir="5400000">
              <a:srgbClr val="000000">
                <a:alpha val="35000"/>
              </a:srgbClr>
            </a:outerShdw>
          </a:effectLst>
          <a:extLst>
            <a:ext uri="{C572A759-6A51-4108-AA02-DFA0A04FC94B}">
              <ma14:wrappingTextBoxFlag xmlns:ma14="http://schemas.microsoft.com/office/mac/drawingml/2011/main" val="1"/>
            </a:ext>
          </a:extLst>
        </p:spPr>
        <p:txBody>
          <a:bodyPr lIns="45719" rIns="45719" anchor="ctr"/>
          <a:lstStyle/>
          <a:p>
            <a:pPr/>
            <a:r>
              <a:t>Do This First</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4" name="Shape 184"/>
          <p:cNvSpPr/>
          <p:nvPr>
            <p:ph type="title"/>
          </p:nvPr>
        </p:nvSpPr>
        <p:spPr>
          <a:prstGeom prst="rect">
            <a:avLst/>
          </a:prstGeom>
        </p:spPr>
        <p:txBody>
          <a:bodyPr/>
          <a:lstStyle/>
          <a:p>
            <a:pPr lvl="1"/>
            <a:r>
              <a:t>Chapter 10: Defining Intents</a:t>
            </a:r>
          </a:p>
        </p:txBody>
      </p:sp>
      <p:sp>
        <p:nvSpPr>
          <p:cNvPr id="185" name="Shape 185"/>
          <p:cNvSpPr/>
          <p:nvPr>
            <p:ph type="body" idx="1"/>
          </p:nvPr>
        </p:nvSpPr>
        <p:spPr>
          <a:xfrm>
            <a:off x="518573" y="836298"/>
            <a:ext cx="9998131" cy="5598011"/>
          </a:xfrm>
          <a:prstGeom prst="rect">
            <a:avLst/>
          </a:prstGeom>
        </p:spPr>
        <p:txBody>
          <a:bodyPr/>
          <a:lstStyle/>
          <a:p>
            <a:pPr marL="137160" indent="-137160" defTabSz="548640">
              <a:spcBef>
                <a:spcPts val="200"/>
              </a:spcBef>
              <a:defRPr sz="1200"/>
            </a:pPr>
            <a:r>
              <a:t>Defining intents</a:t>
            </a:r>
          </a:p>
          <a:p>
            <a:pPr lvl="1" marL="411480" indent="-137160" defTabSz="548640">
              <a:spcBef>
                <a:spcPts val="200"/>
              </a:spcBef>
              <a:buChar char="▪"/>
              <a:defRPr sz="1200"/>
            </a:pPr>
            <a:r>
              <a:t>An intent is a purpose or goal expressed in a customer's input, such as answering a question or processing a bill payment. By recognizing the intent expressed in a customer's input, the Conversation service can choose the correct dialog flow for responding to it.</a:t>
            </a:r>
          </a:p>
          <a:p>
            <a:pPr marL="137160" indent="-137160" defTabSz="548640">
              <a:spcBef>
                <a:spcPts val="200"/>
              </a:spcBef>
              <a:defRPr sz="1200"/>
            </a:pPr>
            <a:r>
              <a:t>Planning your intents</a:t>
            </a:r>
          </a:p>
          <a:p>
            <a:pPr lvl="1" marL="411480" indent="-137160" defTabSz="548640">
              <a:spcBef>
                <a:spcPts val="200"/>
              </a:spcBef>
              <a:buChar char="▪"/>
              <a:defRPr sz="1200"/>
            </a:pPr>
            <a:r>
              <a:t>To plan the intents for your application, you need to consider what your customers might want to do, and what you want your application to be able to handle. Choosing the correct intent for a user's input is the first step in providing a useful response. The intents you identify for your application will determine the dialog flows you need to create; they also might determine which back-end systems your application needs to integrate with in order to complete customer requests (such as customer databases or payment-processing systems).</a:t>
            </a:r>
          </a:p>
          <a:p>
            <a:pPr marL="137160" indent="-137160" defTabSz="548640">
              <a:spcBef>
                <a:spcPts val="200"/>
              </a:spcBef>
              <a:defRPr sz="1200"/>
            </a:pPr>
            <a:r>
              <a:t>Procedure to identify the intents you need for your application</a:t>
            </a:r>
          </a:p>
          <a:p>
            <a:pPr lvl="1" marL="411480" indent="-137160" defTabSz="548640">
              <a:spcBef>
                <a:spcPts val="200"/>
              </a:spcBef>
              <a:buChar char="▪"/>
              <a:defRPr sz="1200"/>
            </a:pPr>
            <a:r>
              <a:t>Gather as many actual customer questions, commands, or other utterances as possible. Using input from real users gives a better picture of the expected input than having experts create lists of possible utterances. Remember that customers might phrase the same kind of request in many different ways. For example, the following examples all represent requests for weather information:</a:t>
            </a:r>
          </a:p>
          <a:p>
            <a:pPr lvl="3" marL="960120" indent="-137160" defTabSz="548640">
              <a:spcBef>
                <a:spcPts val="200"/>
              </a:spcBef>
              <a:buChar char="▪"/>
              <a:defRPr sz="1200"/>
            </a:pPr>
            <a:r>
              <a:t>Tell me the current weather conditions.</a:t>
            </a:r>
          </a:p>
          <a:p>
            <a:pPr lvl="3" marL="960120" indent="-137160" defTabSz="548640">
              <a:spcBef>
                <a:spcPts val="200"/>
              </a:spcBef>
              <a:buChar char="▪"/>
              <a:defRPr sz="1200"/>
            </a:pPr>
            <a:r>
              <a:t>Is it raining?</a:t>
            </a:r>
          </a:p>
          <a:p>
            <a:pPr lvl="3" marL="960120" indent="-137160" defTabSz="548640">
              <a:spcBef>
                <a:spcPts val="200"/>
              </a:spcBef>
              <a:buChar char="▪"/>
              <a:defRPr sz="1200"/>
            </a:pPr>
            <a:r>
              <a:t>What's it like outside?</a:t>
            </a:r>
          </a:p>
          <a:p>
            <a:pPr lvl="1" marL="411480" indent="-137160" defTabSz="548640">
              <a:spcBef>
                <a:spcPts val="200"/>
              </a:spcBef>
              <a:buChar char="▪"/>
              <a:defRPr sz="1200"/>
            </a:pPr>
            <a:r>
              <a:t>After you have a list of examples, sort them into categories based on the capabilities you want your application to support. These categories represent the intents you will define, and the examples will help your application to identify the intents in new input. As you plan your intents, keep the following guidelines in mind:</a:t>
            </a:r>
          </a:p>
          <a:p>
            <a:pPr lvl="1" marL="411480" indent="-137160" defTabSz="548640">
              <a:spcBef>
                <a:spcPts val="200"/>
              </a:spcBef>
              <a:buChar char="▪"/>
              <a:defRPr sz="1200"/>
            </a:pPr>
            <a:r>
              <a:t>Do not make your intents too similar. Similar intents can be difficult for the Conversation service to distinguish. If you find that you have several intents that are close in meaning, consider whether you could combine them into a single intent, and then use entities to provide multiple possible responses for that intent.</a:t>
            </a:r>
          </a:p>
          <a:p>
            <a:pPr lvl="1" marL="411480" indent="-137160" defTabSz="548640">
              <a:spcBef>
                <a:spcPts val="200"/>
              </a:spcBef>
              <a:buChar char="▪"/>
              <a:defRPr sz="1200"/>
            </a:pPr>
            <a:r>
              <a:t>Remember that a customer's input does not have to be an exact match for any of your examples; intents are recognized using natural-language processing.</a:t>
            </a:r>
          </a:p>
          <a:p>
            <a:pPr lvl="1" marL="411480" indent="-137160" defTabSz="548640">
              <a:spcBef>
                <a:spcPts val="200"/>
              </a:spcBef>
              <a:buChar char="▪"/>
              <a:defRPr sz="1200"/>
            </a:pPr>
            <a:r>
              <a:t>Continue to refine your intents and examples as needed. Do not think of your set of intents as a finished product. It is likely that when you design your dialogs, you will identify additional intents that you need to add. You can also continue to gather input from new customers and use it to add new examples; this iterative process improves your application's ability to recognize intents accurately.</a:t>
            </a:r>
          </a:p>
        </p:txBody>
      </p:sp>
      <p:sp>
        <p:nvSpPr>
          <p:cNvPr id="186" name="Shape 186"/>
          <p:cNvSpPr/>
          <p:nvPr>
            <p:ph type="sldNum" sz="quarter" idx="2"/>
          </p:nvPr>
        </p:nvSpPr>
        <p:spPr>
          <a:xfrm>
            <a:off x="464953" y="6553200"/>
            <a:ext cx="127001" cy="15240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8" name="Shape 188"/>
          <p:cNvSpPr/>
          <p:nvPr>
            <p:ph type="title"/>
          </p:nvPr>
        </p:nvSpPr>
        <p:spPr>
          <a:prstGeom prst="rect">
            <a:avLst/>
          </a:prstGeom>
        </p:spPr>
        <p:txBody>
          <a:bodyPr/>
          <a:lstStyle/>
          <a:p>
            <a:pPr lvl="1"/>
            <a:r>
              <a:t>Chapter 10: Defining Entities</a:t>
            </a:r>
          </a:p>
        </p:txBody>
      </p:sp>
      <p:sp>
        <p:nvSpPr>
          <p:cNvPr id="189" name="Shape 189"/>
          <p:cNvSpPr/>
          <p:nvPr>
            <p:ph type="body" idx="1"/>
          </p:nvPr>
        </p:nvSpPr>
        <p:spPr>
          <a:xfrm>
            <a:off x="365759" y="1041547"/>
            <a:ext cx="10117006" cy="5084616"/>
          </a:xfrm>
          <a:prstGeom prst="rect">
            <a:avLst/>
          </a:prstGeom>
        </p:spPr>
        <p:txBody>
          <a:bodyPr/>
          <a:lstStyle/>
          <a:p>
            <a:pPr marL="134873" indent="-134873" defTabSz="539495">
              <a:spcBef>
                <a:spcPts val="200"/>
              </a:spcBef>
              <a:defRPr sz="1179"/>
            </a:pPr>
            <a:r>
              <a:t>An entity represents a class of object or a data type that is relevant to a user's purpose. By recognizing the entities that are mentioned in the user's input, the Conversation service can choose the specific actions to take to fulfill an intent.</a:t>
            </a:r>
          </a:p>
          <a:p>
            <a:pPr marL="134873" indent="-134873" defTabSz="539495">
              <a:spcBef>
                <a:spcPts val="200"/>
              </a:spcBef>
              <a:defRPr sz="1179"/>
            </a:pPr>
            <a:r>
              <a:t>Planning your entities</a:t>
            </a:r>
          </a:p>
          <a:p>
            <a:pPr lvl="1" marL="404621" indent="-134873" defTabSz="539495">
              <a:spcBef>
                <a:spcPts val="200"/>
              </a:spcBef>
              <a:buChar char="▪"/>
              <a:defRPr sz="1179"/>
            </a:pPr>
            <a:r>
              <a:t>An entity represents a term or object in the user's input that provides clarification or specific context for a particular intent. If intents represent verbs (something a user wants to do), entities represent nouns (such as the object of, or the context for, an action). Entities make it possible for a single intent to represent multiple specific actions. An entity defines a class of objects, with specific values representing possible objects in that class.</a:t>
            </a:r>
          </a:p>
          <a:p>
            <a:pPr lvl="1" marL="404621" indent="-134873" defTabSz="539495">
              <a:spcBef>
                <a:spcPts val="200"/>
              </a:spcBef>
              <a:buChar char="▪"/>
              <a:defRPr sz="1179"/>
            </a:pPr>
            <a:r>
              <a:t>For example, suppose your application is a cognitive car dashboard that enables users to turn accessories on or off. Consider the following utterances:</a:t>
            </a:r>
          </a:p>
          <a:p>
            <a:pPr lvl="2" marL="674369" indent="-134873" defTabSz="539495">
              <a:spcBef>
                <a:spcPts val="200"/>
              </a:spcBef>
              <a:buChar char="▪"/>
              <a:defRPr sz="1179"/>
            </a:pPr>
            <a:r>
              <a:t>Headlights off</a:t>
            </a:r>
          </a:p>
          <a:p>
            <a:pPr lvl="2" marL="674369" indent="-134873" defTabSz="539495">
              <a:spcBef>
                <a:spcPts val="200"/>
              </a:spcBef>
              <a:buChar char="▪"/>
              <a:defRPr sz="1179"/>
            </a:pPr>
            <a:r>
              <a:t>Turn the radio off</a:t>
            </a:r>
          </a:p>
          <a:p>
            <a:pPr lvl="2" marL="674369" indent="-134873" defTabSz="539495">
              <a:spcBef>
                <a:spcPts val="200"/>
              </a:spcBef>
              <a:buChar char="▪"/>
              <a:defRPr sz="1179"/>
            </a:pPr>
            <a:r>
              <a:t>Stop the air conditioner</a:t>
            </a:r>
          </a:p>
          <a:p>
            <a:pPr lvl="1" marL="404621" indent="-134873" defTabSz="539495">
              <a:spcBef>
                <a:spcPts val="200"/>
              </a:spcBef>
              <a:buChar char="▪"/>
              <a:defRPr sz="1179"/>
            </a:pPr>
            <a:r>
              <a:t>These requests all represent the same intent (to turn something off), which you might call #turn_off. You would then use an entity to represent what the user wants to turn off. To do this, you might create an entity called @accessory, and give it the following possible values:</a:t>
            </a:r>
          </a:p>
          <a:p>
            <a:pPr lvl="2" marL="674369" indent="-134873" defTabSz="539495">
              <a:spcBef>
                <a:spcPts val="200"/>
              </a:spcBef>
              <a:buChar char="▪"/>
              <a:defRPr sz="1179"/>
            </a:pPr>
            <a:r>
              <a:t>headlights</a:t>
            </a:r>
          </a:p>
          <a:p>
            <a:pPr lvl="2" marL="674369" indent="-134873" defTabSz="539495">
              <a:spcBef>
                <a:spcPts val="200"/>
              </a:spcBef>
              <a:buChar char="▪"/>
              <a:defRPr sz="1179"/>
            </a:pPr>
            <a:r>
              <a:t>radio</a:t>
            </a:r>
          </a:p>
          <a:p>
            <a:pPr lvl="2" marL="674369" indent="-134873" defTabSz="539495">
              <a:spcBef>
                <a:spcPts val="200"/>
              </a:spcBef>
              <a:buChar char="▪"/>
              <a:defRPr sz="1179"/>
            </a:pPr>
            <a:r>
              <a:t>air conditioner</a:t>
            </a:r>
          </a:p>
          <a:p>
            <a:pPr lvl="1" marL="404621" indent="-134873" defTabSz="539495">
              <a:spcBef>
                <a:spcPts val="200"/>
              </a:spcBef>
              <a:buChar char="▪"/>
              <a:defRPr sz="1179"/>
            </a:pPr>
            <a:r>
              <a:t>For each value, you can also specify synonyms. For example, you might specify AC and cooling as synonyms for air conditioner; these strings would all be treated as the same value. Listing multiple ways that users might refer to the same value helps improve your application's accuracy.</a:t>
            </a:r>
          </a:p>
          <a:p>
            <a:pPr lvl="1" marL="404621" indent="-134873" defTabSz="539495">
              <a:spcBef>
                <a:spcPts val="200"/>
              </a:spcBef>
              <a:buChar char="▪"/>
              <a:defRPr sz="1179"/>
            </a:pPr>
            <a:r>
              <a:t>When the user's input is received, the Conversation recognizes both intents and entities. Your dialog flow can then use these to provide the best answer. You should only create an entity for something that matters in terms of changing the way the application responds to an intent.</a:t>
            </a:r>
          </a:p>
          <a:p>
            <a:pPr lvl="1" marL="404621" indent="-134873" defTabSz="539495">
              <a:spcBef>
                <a:spcPts val="200"/>
              </a:spcBef>
              <a:buChar char="▪"/>
              <a:defRPr sz="1179"/>
            </a:pPr>
            <a:r>
              <a:t>In addition to the entities you define, the Conversation service provides a set of system entities that are already defined and available for you to use. For more information, see Enabling system entities.</a:t>
            </a:r>
          </a:p>
          <a:p>
            <a:pPr lvl="1" marL="404621" indent="-134873" defTabSz="539495">
              <a:spcBef>
                <a:spcPts val="200"/>
              </a:spcBef>
              <a:buChar char="▪"/>
              <a:defRPr sz="1179"/>
            </a:pPr>
            <a:r>
              <a:t>If you're using a language other than English, see Language considerations.</a:t>
            </a:r>
          </a:p>
        </p:txBody>
      </p:sp>
      <p:sp>
        <p:nvSpPr>
          <p:cNvPr id="190" name="Shape 190"/>
          <p:cNvSpPr/>
          <p:nvPr>
            <p:ph type="sldNum" sz="quarter" idx="2"/>
          </p:nvPr>
        </p:nvSpPr>
        <p:spPr>
          <a:xfrm>
            <a:off x="464953" y="6553200"/>
            <a:ext cx="127001" cy="15240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2" name="Shape 192"/>
          <p:cNvSpPr/>
          <p:nvPr>
            <p:ph type="title"/>
          </p:nvPr>
        </p:nvSpPr>
        <p:spPr>
          <a:prstGeom prst="rect">
            <a:avLst/>
          </a:prstGeom>
        </p:spPr>
        <p:txBody>
          <a:bodyPr/>
          <a:lstStyle/>
          <a:p>
            <a:pPr lvl="1"/>
            <a:r>
              <a:t>Chapter 10: Building a dialog</a:t>
            </a:r>
          </a:p>
        </p:txBody>
      </p:sp>
      <p:sp>
        <p:nvSpPr>
          <p:cNvPr id="193" name="Shape 193"/>
          <p:cNvSpPr/>
          <p:nvPr>
            <p:ph type="body" idx="1"/>
          </p:nvPr>
        </p:nvSpPr>
        <p:spPr>
          <a:prstGeom prst="rect">
            <a:avLst/>
          </a:prstGeom>
        </p:spPr>
        <p:txBody>
          <a:bodyPr/>
          <a:lstStyle/>
          <a:p>
            <a:pPr marL="141731" indent="-141731" defTabSz="566927">
              <a:spcBef>
                <a:spcPts val="200"/>
              </a:spcBef>
              <a:defRPr sz="1240"/>
            </a:pPr>
            <a:r>
              <a:t>The dialog component of the Conversation service uses the intents and entities that are identified in the user's input to gather required information and provide a useful response. Your dialog is represented graphically as a tree; create a branch to process each intent that you define.</a:t>
            </a:r>
          </a:p>
          <a:p>
            <a:pPr lvl="1" marL="425195" indent="-141731" defTabSz="566927">
              <a:spcBef>
                <a:spcPts val="200"/>
              </a:spcBef>
              <a:buChar char="▪"/>
              <a:defRPr sz="1240"/>
            </a:pPr>
            <a:r>
              <a:t>Plan the responses that you want to make to each possible user input.</a:t>
            </a:r>
          </a:p>
          <a:p>
            <a:pPr marL="141731" indent="-141731" defTabSz="566927">
              <a:spcBef>
                <a:spcPts val="200"/>
              </a:spcBef>
              <a:defRPr sz="1240"/>
            </a:pPr>
            <a:r>
              <a:t>The dialog component of the Conversation service provides responses to users based on the identified intents and entities. Create a dialog branch for each intent, to gather any required information and make a helpful response. More details are provided in subsequent topics for these high-level steps.</a:t>
            </a:r>
          </a:p>
          <a:p>
            <a:pPr marL="141731" indent="-141731" defTabSz="566927">
              <a:spcBef>
                <a:spcPts val="200"/>
              </a:spcBef>
              <a:defRPr sz="1240"/>
            </a:pPr>
            <a:r>
              <a:t>Procedure</a:t>
            </a:r>
          </a:p>
          <a:p>
            <a:pPr lvl="1" marL="425195" indent="-141731" defTabSz="566927">
              <a:spcBef>
                <a:spcPts val="200"/>
              </a:spcBef>
              <a:buChar char="▪"/>
              <a:defRPr sz="1240"/>
            </a:pPr>
            <a:r>
              <a:t>Choose the first intent for which you want to create a dialog branch. Choose an intent that can be processed simply, so that you can become familiar with the tools and concepts.</a:t>
            </a:r>
          </a:p>
          <a:p>
            <a:pPr lvl="1" marL="425195" indent="-141731" defTabSz="566927">
              <a:spcBef>
                <a:spcPts val="200"/>
              </a:spcBef>
              <a:buChar char="▪"/>
              <a:defRPr sz="1240"/>
            </a:pPr>
            <a:r>
              <a:t>Determine the response that you want to provide for this intent. Depending on the purpose of your application, you might provide a simple text response that answers a question, or you might tell the application to call a back-end application using the information that you have gathered.</a:t>
            </a:r>
          </a:p>
          <a:p>
            <a:pPr lvl="1" marL="425195" indent="-141731" defTabSz="566927">
              <a:spcBef>
                <a:spcPts val="200"/>
              </a:spcBef>
              <a:buChar char="▪"/>
              <a:defRPr sz="1240"/>
            </a:pPr>
            <a:r>
              <a:t>Identify the information that you need to gather to make a helpful response. For example, if you want to answer questions about weather forecasts, you would need to know the location and the date. If you want to enable users to order a pizza, you might need to know the size, the toppings, and so on. In many cases, you will have entities defined to contain these pieces of information.</a:t>
            </a:r>
          </a:p>
          <a:p>
            <a:pPr lvl="1" marL="425195" indent="-141731" defTabSz="566927">
              <a:spcBef>
                <a:spcPts val="200"/>
              </a:spcBef>
              <a:buChar char="▪"/>
              <a:defRPr sz="1240"/>
            </a:pPr>
            <a:r>
              <a:t>Define the structure of the context data that your dialog branch can use to pass data back and forth with the application, and to retain data from the beginning of the branch until you provide the response.</a:t>
            </a:r>
          </a:p>
          <a:p>
            <a:pPr lvl="1" marL="425195" indent="-141731" defTabSz="566927">
              <a:spcBef>
                <a:spcPts val="200"/>
              </a:spcBef>
              <a:buChar char="▪"/>
              <a:defRPr sz="1240"/>
            </a:pPr>
            <a:r>
              <a:t>Build a sequence of dialog nodes that captures the information that you need to enable you to provide a useful response. Think of possible user inputs and identify what additional information you need. For example, if a user asks What is the forecast for Austin?, you would need to ask for the date.</a:t>
            </a:r>
          </a:p>
          <a:p>
            <a:pPr lvl="1" marL="425195" indent="-141731" defTabSz="566927">
              <a:spcBef>
                <a:spcPts val="200"/>
              </a:spcBef>
              <a:buChar char="▪"/>
              <a:defRPr sz="1240"/>
            </a:pPr>
            <a:r>
              <a:t>Test your dialog branch as you build it. Enter a variety of inputs to verify that the correct intents and entities are recognized and that you can gather the information that you need.</a:t>
            </a:r>
          </a:p>
          <a:p>
            <a:pPr lvl="1" marL="425195" indent="-141731" defTabSz="566927">
              <a:spcBef>
                <a:spcPts val="200"/>
              </a:spcBef>
              <a:buChar char="▪"/>
              <a:defRPr sz="1240"/>
            </a:pPr>
            <a:r>
              <a:t>Choose the next intent to work on and repeat these steps until you have defined a dialog branch for each intent that your application needs to support.</a:t>
            </a:r>
          </a:p>
        </p:txBody>
      </p:sp>
      <p:sp>
        <p:nvSpPr>
          <p:cNvPr id="194" name="Shape 194"/>
          <p:cNvSpPr/>
          <p:nvPr>
            <p:ph type="sldNum" sz="quarter" idx="2"/>
          </p:nvPr>
        </p:nvSpPr>
        <p:spPr>
          <a:xfrm>
            <a:off x="464953" y="6553200"/>
            <a:ext cx="127001" cy="15240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6" name="Shape 196"/>
          <p:cNvSpPr/>
          <p:nvPr/>
        </p:nvSpPr>
        <p:spPr>
          <a:xfrm>
            <a:off x="367401" y="5620515"/>
            <a:ext cx="11629886" cy="565677"/>
          </a:xfrm>
          <a:prstGeom prst="rect">
            <a:avLst/>
          </a:prstGeom>
          <a:gradFill>
            <a:gsLst>
              <a:gs pos="0">
                <a:schemeClr val="accent4">
                  <a:hueOff val="183051"/>
                  <a:satOff val="14925"/>
                  <a:lumOff val="15407"/>
                </a:schemeClr>
              </a:gs>
              <a:gs pos="35000">
                <a:srgbClr val="D7F0FF"/>
              </a:gs>
              <a:gs pos="100000">
                <a:schemeClr val="accent4">
                  <a:hueOff val="258071"/>
                  <a:satOff val="14925"/>
                  <a:lumOff val="23276"/>
                </a:schemeClr>
              </a:gs>
            </a:gsLst>
            <a:path>
              <a:fillToRect l="50000" t="110802" r="50000" b="-10802"/>
            </a:path>
          </a:gradFill>
          <a:ln>
            <a:solidFill>
              <a:srgbClr val="7DCDF2"/>
            </a:solidFill>
          </a:ln>
          <a:effectLst>
            <a:outerShdw sx="100000" sy="100000" kx="0" ky="0" algn="b" rotWithShape="0" blurRad="38100" dist="20000" dir="5400000">
              <a:srgbClr val="000000">
                <a:alpha val="38000"/>
              </a:srgbClr>
            </a:outerShdw>
          </a:effectLst>
          <a:extLst>
            <a:ext uri="{C572A759-6A51-4108-AA02-DFA0A04FC94B}">
              <ma14:wrappingTextBoxFlag xmlns:ma14="http://schemas.microsoft.com/office/mac/drawingml/2011/main" val="1"/>
            </a:ext>
          </a:extLst>
        </p:spPr>
        <p:txBody>
          <a:bodyPr lIns="45719" rIns="45719" anchor="ctr"/>
          <a:lstStyle>
            <a:lvl1pPr algn="r"/>
          </a:lstStyle>
          <a:p>
            <a:pPr/>
            <a:r>
              <a:t>4Q</a:t>
            </a:r>
          </a:p>
        </p:txBody>
      </p:sp>
      <p:sp>
        <p:nvSpPr>
          <p:cNvPr id="197" name="Shape 197"/>
          <p:cNvSpPr/>
          <p:nvPr/>
        </p:nvSpPr>
        <p:spPr>
          <a:xfrm>
            <a:off x="367401" y="4228758"/>
            <a:ext cx="11629886" cy="1400395"/>
          </a:xfrm>
          <a:prstGeom prst="rect">
            <a:avLst/>
          </a:prstGeom>
          <a:gradFill>
            <a:gsLst>
              <a:gs pos="0">
                <a:schemeClr val="accent4">
                  <a:hueOff val="183051"/>
                  <a:satOff val="14925"/>
                  <a:lumOff val="15407"/>
                </a:schemeClr>
              </a:gs>
              <a:gs pos="35000">
                <a:srgbClr val="D7F0FF"/>
              </a:gs>
              <a:gs pos="100000">
                <a:schemeClr val="accent4">
                  <a:hueOff val="258071"/>
                  <a:satOff val="14925"/>
                  <a:lumOff val="23276"/>
                </a:schemeClr>
              </a:gs>
            </a:gsLst>
            <a:path>
              <a:fillToRect l="50000" t="110802" r="50000" b="-10802"/>
            </a:path>
          </a:gradFill>
          <a:ln>
            <a:solidFill>
              <a:srgbClr val="7DCDF2"/>
            </a:solidFill>
          </a:ln>
          <a:effectLst>
            <a:outerShdw sx="100000" sy="100000" kx="0" ky="0" algn="b" rotWithShape="0" blurRad="38100" dist="20000" dir="5400000">
              <a:srgbClr val="000000">
                <a:alpha val="38000"/>
              </a:srgbClr>
            </a:outerShdw>
          </a:effectLst>
          <a:extLst>
            <a:ext uri="{C572A759-6A51-4108-AA02-DFA0A04FC94B}">
              <ma14:wrappingTextBoxFlag xmlns:ma14="http://schemas.microsoft.com/office/mac/drawingml/2011/main" val="1"/>
            </a:ext>
          </a:extLst>
        </p:spPr>
        <p:txBody>
          <a:bodyPr lIns="45719" rIns="45719" anchor="ctr"/>
          <a:lstStyle>
            <a:lvl1pPr algn="r"/>
          </a:lstStyle>
          <a:p>
            <a:pPr/>
            <a:r>
              <a:t>September-October</a:t>
            </a:r>
          </a:p>
        </p:txBody>
      </p:sp>
      <p:sp>
        <p:nvSpPr>
          <p:cNvPr id="198" name="Shape 198"/>
          <p:cNvSpPr/>
          <p:nvPr/>
        </p:nvSpPr>
        <p:spPr>
          <a:xfrm>
            <a:off x="367401" y="915142"/>
            <a:ext cx="11629886" cy="3418541"/>
          </a:xfrm>
          <a:prstGeom prst="rect">
            <a:avLst/>
          </a:prstGeom>
          <a:gradFill>
            <a:gsLst>
              <a:gs pos="0">
                <a:schemeClr val="accent4">
                  <a:hueOff val="183051"/>
                  <a:satOff val="14925"/>
                  <a:lumOff val="15407"/>
                </a:schemeClr>
              </a:gs>
              <a:gs pos="35000">
                <a:srgbClr val="D7F0FF"/>
              </a:gs>
              <a:gs pos="100000">
                <a:schemeClr val="accent4">
                  <a:hueOff val="258071"/>
                  <a:satOff val="14925"/>
                  <a:lumOff val="23276"/>
                </a:schemeClr>
              </a:gs>
            </a:gsLst>
            <a:lin ang="16200000"/>
          </a:gradFill>
          <a:ln>
            <a:solidFill>
              <a:srgbClr val="7DCDF2"/>
            </a:solidFill>
          </a:ln>
          <a:effectLst>
            <a:outerShdw sx="100000" sy="100000" kx="0" ky="0" algn="b" rotWithShape="0" blurRad="38100" dist="20000" dir="5400000">
              <a:srgbClr val="000000">
                <a:alpha val="38000"/>
              </a:srgbClr>
            </a:outerShdw>
          </a:effectLst>
        </p:spPr>
        <p:txBody>
          <a:bodyPr lIns="45719" rIns="45719" anchor="ctr"/>
          <a:lstStyle/>
          <a:p>
            <a:pPr algn="r"/>
          </a:p>
        </p:txBody>
      </p:sp>
      <p:sp>
        <p:nvSpPr>
          <p:cNvPr id="199" name="Shape 199"/>
          <p:cNvSpPr/>
          <p:nvPr>
            <p:ph type="title"/>
          </p:nvPr>
        </p:nvSpPr>
        <p:spPr>
          <a:xfrm>
            <a:off x="365759" y="274638"/>
            <a:ext cx="11445242" cy="691822"/>
          </a:xfrm>
          <a:prstGeom prst="rect">
            <a:avLst/>
          </a:prstGeom>
        </p:spPr>
        <p:txBody>
          <a:bodyPr/>
          <a:lstStyle/>
          <a:p>
            <a:pPr/>
            <a:r>
              <a:t>The Plan: 30 minute Chapters with an hour or two of practice</a:t>
            </a:r>
          </a:p>
        </p:txBody>
      </p:sp>
      <p:sp>
        <p:nvSpPr>
          <p:cNvPr id="200" name="Shape 200"/>
          <p:cNvSpPr/>
          <p:nvPr>
            <p:ph type="body" idx="1"/>
          </p:nvPr>
        </p:nvSpPr>
        <p:spPr>
          <a:xfrm>
            <a:off x="430356" y="950996"/>
            <a:ext cx="9458062" cy="5157035"/>
          </a:xfrm>
          <a:prstGeom prst="rect">
            <a:avLst/>
          </a:prstGeom>
        </p:spPr>
        <p:txBody>
          <a:bodyPr/>
          <a:lstStyle/>
          <a:p>
            <a:pPr marL="189831" indent="-189831" defTabSz="649223">
              <a:spcBef>
                <a:spcPts val="300"/>
              </a:spcBef>
              <a:buFontTx/>
              <a:buAutoNum type="arabicPeriod" startAt="1"/>
              <a:defRPr sz="1420"/>
            </a:pPr>
            <a:r>
              <a:t>The Story, Architecture for this app</a:t>
            </a:r>
          </a:p>
          <a:p>
            <a:pPr marL="189831" indent="-189831" defTabSz="649223">
              <a:spcBef>
                <a:spcPts val="300"/>
              </a:spcBef>
              <a:buFontTx/>
              <a:buAutoNum type="arabicPeriod" startAt="1"/>
              <a:defRPr sz="1420"/>
            </a:pPr>
            <a:r>
              <a:t>Setting up Bluemix</a:t>
            </a:r>
          </a:p>
          <a:p>
            <a:pPr marL="189831" indent="-189831" defTabSz="649223">
              <a:spcBef>
                <a:spcPts val="300"/>
              </a:spcBef>
              <a:buFontTx/>
              <a:buAutoNum type="arabicPeriod" startAt="1"/>
              <a:defRPr sz="1420"/>
            </a:pPr>
            <a:r>
              <a:t>Building your first Watson App			(Watson Speech to Text)</a:t>
            </a:r>
          </a:p>
          <a:p>
            <a:pPr marL="189831" indent="-189831" defTabSz="649223">
              <a:spcBef>
                <a:spcPts val="300"/>
              </a:spcBef>
              <a:buFontTx/>
              <a:buAutoNum type="arabicPeriod" startAt="1"/>
              <a:defRPr sz="1420"/>
            </a:pPr>
            <a:r>
              <a:t>Getting Watson to talk back			(Watson Text to Speech)</a:t>
            </a:r>
          </a:p>
          <a:p>
            <a:pPr marL="189831" indent="-189831" defTabSz="649223">
              <a:spcBef>
                <a:spcPts val="300"/>
              </a:spcBef>
              <a:buFontTx/>
              <a:buAutoNum type="arabicPeriod" startAt="1"/>
              <a:defRPr sz="1420"/>
            </a:pPr>
            <a:r>
              <a:t>Understanding Classifiers			(Watson NLC)</a:t>
            </a:r>
          </a:p>
          <a:p>
            <a:pPr marL="189831" indent="-189831" defTabSz="649223">
              <a:spcBef>
                <a:spcPts val="300"/>
              </a:spcBef>
              <a:buFontTx/>
              <a:buAutoNum type="arabicPeriod" startAt="1"/>
              <a:defRPr sz="1420"/>
            </a:pPr>
            <a:r>
              <a:t>Creating a custom dialog with Watson		(custom Q&amp;A, session management)</a:t>
            </a:r>
          </a:p>
          <a:p>
            <a:pPr marL="189831" indent="-189831" defTabSz="649223">
              <a:spcBef>
                <a:spcPts val="300"/>
              </a:spcBef>
              <a:buFontTx/>
              <a:buAutoNum type="arabicPeriod" startAt="1"/>
              <a:defRPr sz="1420"/>
            </a:pPr>
            <a:r>
              <a:t>Authentication				(puts C2 thru 6 together)</a:t>
            </a:r>
          </a:p>
          <a:p>
            <a:pPr marL="189831" indent="-189831" defTabSz="649223">
              <a:spcBef>
                <a:spcPts val="300"/>
              </a:spcBef>
              <a:buFontTx/>
              <a:buAutoNum type="arabicPeriod" startAt="1"/>
              <a:defRPr sz="1420"/>
            </a:pPr>
            <a:r>
              <a:t>Alchemy News				(Watson Alchemy)</a:t>
            </a:r>
          </a:p>
          <a:p>
            <a:pPr marL="189831" indent="-189831" defTabSz="649223">
              <a:spcBef>
                <a:spcPts val="300"/>
              </a:spcBef>
              <a:buFontTx/>
              <a:buAutoNum type="arabicPeriod" startAt="1"/>
              <a:defRPr sz="1420"/>
            </a:pPr>
            <a:r>
              <a:t>Visual Recognition and Images			(Watson Visual Recognition)</a:t>
            </a:r>
          </a:p>
          <a:p>
            <a:pPr marL="189831" indent="-189831" defTabSz="649223">
              <a:spcBef>
                <a:spcPts val="300"/>
              </a:spcBef>
              <a:buFontTx/>
              <a:buAutoNum type="arabicPeriod" startAt="1"/>
              <a:defRPr sz="1420"/>
            </a:pPr>
            <a:r>
              <a:t>Watson Conversations			(Watson Conversations)</a:t>
            </a:r>
          </a:p>
          <a:p>
            <a:pPr marL="189831" indent="-189831" defTabSz="649223">
              <a:spcBef>
                <a:spcPts val="300"/>
              </a:spcBef>
              <a:buFontTx/>
              <a:buAutoNum type="arabicPeriod" startAt="1"/>
              <a:defRPr sz="1420"/>
            </a:pPr>
            <a:r>
              <a:t>Rank &amp; Retrieve				(Watson Alchemy + Rank &amp; Retrieve)</a:t>
            </a:r>
          </a:p>
          <a:p>
            <a:pPr marL="189831" indent="-189831" defTabSz="649223">
              <a:spcBef>
                <a:spcPts val="300"/>
              </a:spcBef>
              <a:buFontTx/>
              <a:buAutoNum type="arabicPeriod" startAt="1"/>
              <a:defRPr sz="1420"/>
            </a:pPr>
            <a:r>
              <a:t>Getting started on my first client prototype		Design Thinking, Stories, Architecture, Keeping it simple</a:t>
            </a:r>
            <a:br/>
          </a:p>
          <a:p>
            <a:pPr marL="189831" indent="-189831" defTabSz="649223">
              <a:spcBef>
                <a:spcPts val="300"/>
              </a:spcBef>
              <a:buFontTx/>
              <a:buAutoNum type="arabicPeriod" startAt="1"/>
              <a:defRPr sz="1420"/>
            </a:pPr>
            <a:r>
              <a:t>Supporting Complex environments		Public Bluemix and Docker</a:t>
            </a:r>
          </a:p>
          <a:p>
            <a:pPr marL="189831" indent="-189831" defTabSz="649223">
              <a:spcBef>
                <a:spcPts val="300"/>
              </a:spcBef>
              <a:buFontTx/>
              <a:buAutoNum type="arabicPeriod" startAt="1"/>
              <a:defRPr sz="1420"/>
            </a:pPr>
            <a:r>
              <a:t>Supporting Complex environments II		Bluemix Dedicated and CloudFoundry</a:t>
            </a:r>
            <a:br/>
          </a:p>
          <a:p>
            <a:pPr marL="189831" indent="-189831" defTabSz="649223">
              <a:spcBef>
                <a:spcPts val="300"/>
              </a:spcBef>
              <a:buFontTx/>
              <a:buAutoNum type="arabicPeriod" startAt="1"/>
              <a:defRPr sz="1420"/>
            </a:pPr>
            <a:r>
              <a:t>Creating an Inference Engine			Our Inference Engine in "R"</a:t>
            </a:r>
          </a:p>
          <a:p>
            <a:pPr marL="189831" indent="-189831" defTabSz="649223">
              <a:spcBef>
                <a:spcPts val="300"/>
              </a:spcBef>
              <a:buFontTx/>
              <a:buAutoNum type="arabicPeriod" startAt="1"/>
              <a:defRPr sz="1420"/>
            </a:pPr>
            <a:r>
              <a:t>Finding solutions				Integrates C1-10, 13-15)</a:t>
            </a:r>
            <a:br/>
          </a:p>
          <a:p>
            <a:pPr marL="189831" indent="-189831" defTabSz="649223">
              <a:spcBef>
                <a:spcPts val="300"/>
              </a:spcBef>
              <a:buFontTx/>
              <a:buAutoNum type="arabicPeriod" startAt="1"/>
              <a:defRPr sz="1420"/>
            </a:pPr>
            <a:r>
              <a:t>BlueMix, Watson and Mobile			(TBD)	</a:t>
            </a:r>
          </a:p>
        </p:txBody>
      </p:sp>
      <p:sp>
        <p:nvSpPr>
          <p:cNvPr id="201" name="Shape 201"/>
          <p:cNvSpPr/>
          <p:nvPr>
            <p:ph type="sldNum" sz="quarter" idx="2"/>
          </p:nvPr>
        </p:nvSpPr>
        <p:spPr>
          <a:xfrm>
            <a:off x="464953" y="6553200"/>
            <a:ext cx="127001" cy="15240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02" name="Shape 202"/>
          <p:cNvSpPr/>
          <p:nvPr/>
        </p:nvSpPr>
        <p:spPr>
          <a:xfrm>
            <a:off x="-51930" y="4293955"/>
            <a:ext cx="12280620" cy="1931383"/>
          </a:xfrm>
          <a:prstGeom prst="rect">
            <a:avLst/>
          </a:prstGeom>
          <a:solidFill>
            <a:srgbClr val="FFFFFF"/>
          </a:solidFill>
          <a:ln w="12700">
            <a:miter lim="400000"/>
          </a:ln>
        </p:spPr>
        <p:txBody>
          <a:bodyPr lIns="45719" rIns="45719" anchor="ctr"/>
          <a:lstStyle/>
          <a:p>
            <a:pP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4" name="Shape 204"/>
          <p:cNvSpPr/>
          <p:nvPr>
            <p:ph type="body" sz="quarter" idx="1"/>
          </p:nvPr>
        </p:nvSpPr>
        <p:spPr>
          <a:prstGeom prst="rect">
            <a:avLst/>
          </a:prstGeom>
        </p:spPr>
        <p:txBody>
          <a:bodyPr/>
          <a:lstStyle>
            <a:lvl1pPr defTabSz="704087">
              <a:spcBef>
                <a:spcPts val="1000"/>
              </a:spcBef>
              <a:defRPr sz="1693"/>
            </a:lvl1pPr>
          </a:lstStyle>
          <a:p>
            <a:pPr/>
            <a:r>
              <a:t>Learning Bluemix &amp; Cognitive</a:t>
            </a:r>
          </a:p>
        </p:txBody>
      </p:sp>
      <p:sp>
        <p:nvSpPr>
          <p:cNvPr id="205" name="Shape 205"/>
          <p:cNvSpPr/>
          <p:nvPr>
            <p:ph type="body" idx="13"/>
          </p:nvPr>
        </p:nvSpPr>
        <p:spPr>
          <a:xfrm>
            <a:off x="451104" y="5118577"/>
            <a:ext cx="11338560" cy="365761"/>
          </a:xfrm>
          <a:prstGeom prst="rect">
            <a:avLst/>
          </a:prstGeom>
          <a:extLst>
            <a:ext uri="{C572A759-6A51-4108-AA02-DFA0A04FC94B}">
              <ma14:wrappingTextBoxFlag xmlns:ma14="http://schemas.microsoft.com/office/mac/drawingml/2011/main" val="1"/>
            </a:ext>
          </a:extLst>
        </p:spPr>
        <p:txBody>
          <a:bodyPr/>
          <a:lstStyle>
            <a:lvl1pPr marL="0" indent="0">
              <a:spcBef>
                <a:spcPts val="0"/>
              </a:spcBef>
              <a:buSzTx/>
              <a:buFontTx/>
              <a:buNone/>
              <a:defRPr sz="1200"/>
            </a:lvl1pPr>
          </a:lstStyle>
          <a:p>
            <a:pPr/>
            <a:r>
              <a:t>Bob Dill, IBM Distinguished Engineer, CTO Global Technical Sales</a:t>
            </a:r>
          </a:p>
        </p:txBody>
      </p:sp>
      <p:sp>
        <p:nvSpPr>
          <p:cNvPr id="206" name="Shape 206"/>
          <p:cNvSpPr/>
          <p:nvPr>
            <p:ph type="title"/>
          </p:nvPr>
        </p:nvSpPr>
        <p:spPr>
          <a:xfrm>
            <a:off x="451104" y="2994209"/>
            <a:ext cx="11338560" cy="677109"/>
          </a:xfrm>
          <a:prstGeom prst="rect">
            <a:avLst/>
          </a:prstGeom>
        </p:spPr>
        <p:txBody>
          <a:bodyPr/>
          <a:lstStyle>
            <a:lvl1pPr defTabSz="731520">
              <a:defRPr sz="3840"/>
            </a:lvl1pPr>
          </a:lstStyle>
          <a:p>
            <a:pPr/>
            <a:r>
              <a:t>Chapter 11: Rank &amp; Retrieve</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1_Master_no-footer">
  <a:themeElements>
    <a:clrScheme name="1_Master_no-footer">
      <a:dk1>
        <a:srgbClr val="1D1B10"/>
      </a:dk1>
      <a:lt1>
        <a:srgbClr val="FFFFFF"/>
      </a:lt1>
      <a:dk2>
        <a:srgbClr val="A7A7A7"/>
      </a:dk2>
      <a:lt2>
        <a:srgbClr val="535353"/>
      </a:lt2>
      <a:accent1>
        <a:srgbClr val="1F497D"/>
      </a:accent1>
      <a:accent2>
        <a:srgbClr val="008ABF"/>
      </a:accent2>
      <a:accent3>
        <a:srgbClr val="00B0DA"/>
      </a:accent3>
      <a:accent4>
        <a:srgbClr val="83D1F5"/>
      </a:accent4>
      <a:accent5>
        <a:srgbClr val="8CC63F"/>
      </a:accent5>
      <a:accent6>
        <a:srgbClr val="AB1A86"/>
      </a:accent6>
      <a:hlink>
        <a:srgbClr val="0000FF"/>
      </a:hlink>
      <a:folHlink>
        <a:srgbClr val="FF00FF"/>
      </a:folHlink>
    </a:clrScheme>
    <a:fontScheme name="1_Master_no-footer">
      <a:majorFont>
        <a:latin typeface="Helvetica"/>
        <a:ea typeface="Helvetica"/>
        <a:cs typeface="Helvetica"/>
      </a:majorFont>
      <a:minorFont>
        <a:latin typeface="Calibri"/>
        <a:ea typeface="Calibri"/>
        <a:cs typeface="Calibri"/>
      </a:minorFont>
    </a:fontScheme>
    <a:fmtScheme name="1_Master_no-foote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1D1B1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1D1B1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1_Master_no-footer">
  <a:themeElements>
    <a:clrScheme name="1_Master_no-footer">
      <a:dk1>
        <a:srgbClr val="000000"/>
      </a:dk1>
      <a:lt1>
        <a:srgbClr val="FFFFFF"/>
      </a:lt1>
      <a:dk2>
        <a:srgbClr val="A7A7A7"/>
      </a:dk2>
      <a:lt2>
        <a:srgbClr val="535353"/>
      </a:lt2>
      <a:accent1>
        <a:srgbClr val="1F497D"/>
      </a:accent1>
      <a:accent2>
        <a:srgbClr val="008ABF"/>
      </a:accent2>
      <a:accent3>
        <a:srgbClr val="00B0DA"/>
      </a:accent3>
      <a:accent4>
        <a:srgbClr val="83D1F5"/>
      </a:accent4>
      <a:accent5>
        <a:srgbClr val="8CC63F"/>
      </a:accent5>
      <a:accent6>
        <a:srgbClr val="AB1A86"/>
      </a:accent6>
      <a:hlink>
        <a:srgbClr val="0000FF"/>
      </a:hlink>
      <a:folHlink>
        <a:srgbClr val="FF00FF"/>
      </a:folHlink>
    </a:clrScheme>
    <a:fontScheme name="1_Master_no-footer">
      <a:majorFont>
        <a:latin typeface="Helvetica"/>
        <a:ea typeface="Helvetica"/>
        <a:cs typeface="Helvetica"/>
      </a:majorFont>
      <a:minorFont>
        <a:latin typeface="Calibri"/>
        <a:ea typeface="Calibri"/>
        <a:cs typeface="Calibri"/>
      </a:minorFont>
    </a:fontScheme>
    <a:fmtScheme name="1_Master_no-foote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1D1B1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1D1B1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