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media/image2.jpeg" ContentType="image/jpeg"/>
  <Override PartName="/ppt/media/image3.jpeg" ContentType="image/jpeg"/>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ED6"/>
          </a:solidFill>
        </a:fill>
      </a:tcStyle>
    </a:wholeTbl>
    <a:band2H>
      <a:tcTxStyle b="def" i="def"/>
      <a:tcStyle>
        <a:tcBdr/>
        <a:fill>
          <a:solidFill>
            <a:srgbClr val="E7E8EC"/>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3F1"/>
          </a:solidFill>
        </a:fill>
      </a:tcStyle>
    </a:wholeTbl>
    <a:band2H>
      <a:tcTxStyle b="def" i="def"/>
      <a:tcStyle>
        <a:tcBdr/>
        <a:fill>
          <a:solidFill>
            <a:srgbClr val="E6F2F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CBD8"/>
          </a:solidFill>
        </a:fill>
      </a:tcStyle>
    </a:wholeTbl>
    <a:band2H>
      <a:tcTxStyle b="def" i="def"/>
      <a:tcStyle>
        <a:tcBdr/>
        <a:fill>
          <a:solidFill>
            <a:srgbClr val="F1E7ED"/>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1D1B1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1D1B10"/>
      </a:tcTxStyle>
      <a:tcStyle>
        <a:tcBdr>
          <a:left>
            <a:ln w="12700" cap="flat">
              <a:noFill/>
              <a:miter lim="400000"/>
            </a:ln>
          </a:left>
          <a:right>
            <a:ln w="12700" cap="flat">
              <a:noFill/>
              <a:miter lim="400000"/>
            </a:ln>
          </a:right>
          <a:top>
            <a:ln w="508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A"/>
          </a:solidFill>
        </a:fill>
      </a:tcStyle>
    </a:wholeTbl>
    <a:band2H>
      <a:tcTxStyle b="def" i="def"/>
      <a:tcStyle>
        <a:tcBdr/>
        <a:fill>
          <a:solidFill>
            <a:srgbClr val="E7E7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Row>
  </a:tblStyle>
  <a:tblStyle styleId="{2708684C-4D16-4618-839F-0558EEFCDFE6}" styleName="">
    <a:tblBg/>
    <a:wholeTbl>
      <a:tcTxStyle b="off"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firstCol>
    <a:lastRow>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508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lastRow>
    <a:firstRow>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254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 Id="rId4"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1">
    <p:spTree>
      <p:nvGrpSpPr>
        <p:cNvPr id="1" name=""/>
        <p:cNvGrpSpPr/>
        <p:nvPr/>
      </p:nvGrpSpPr>
      <p:grpSpPr>
        <a:xfrm>
          <a:off x="0" y="0"/>
          <a:ext cx="0" cy="0"/>
          <a:chOff x="0" y="0"/>
          <a:chExt cx="0" cy="0"/>
        </a:xfrm>
      </p:grpSpPr>
      <p:pic>
        <p:nvPicPr>
          <p:cNvPr id="15" name="image2.jpg" descr="cover-wallerpaper"/>
          <p:cNvPicPr>
            <a:picLocks noChangeAspect="1"/>
          </p:cNvPicPr>
          <p:nvPr/>
        </p:nvPicPr>
        <p:blipFill>
          <a:blip r:embed="rId2">
            <a:extLst/>
          </a:blip>
          <a:stretch>
            <a:fillRect/>
          </a:stretch>
        </p:blipFill>
        <p:spPr>
          <a:xfrm>
            <a:off x="0" y="0"/>
            <a:ext cx="12192000" cy="4248150"/>
          </a:xfrm>
          <a:prstGeom prst="rect">
            <a:avLst/>
          </a:prstGeom>
          <a:ln w="12700">
            <a:miter lim="400000"/>
          </a:ln>
        </p:spPr>
      </p:pic>
      <p:pic>
        <p:nvPicPr>
          <p:cNvPr id="16" name="image3.png" descr="blue-tri-color-logo"/>
          <p:cNvPicPr>
            <a:picLocks noChangeAspect="1"/>
          </p:cNvPicPr>
          <p:nvPr/>
        </p:nvPicPr>
        <p:blipFill>
          <a:blip r:embed="rId3">
            <a:extLst/>
          </a:blip>
          <a:stretch>
            <a:fillRect/>
          </a:stretch>
        </p:blipFill>
        <p:spPr>
          <a:xfrm>
            <a:off x="10972800" y="6354765"/>
            <a:ext cx="840318" cy="255588"/>
          </a:xfrm>
          <a:prstGeom prst="rect">
            <a:avLst/>
          </a:prstGeom>
          <a:ln w="12700">
            <a:miter lim="400000"/>
          </a:ln>
        </p:spPr>
      </p:pic>
      <p:sp>
        <p:nvSpPr>
          <p:cNvPr id="17" name="Shape 17"/>
          <p:cNvSpPr/>
          <p:nvPr>
            <p:ph type="body" sz="quarter" idx="1"/>
          </p:nvPr>
        </p:nvSpPr>
        <p:spPr>
          <a:xfrm>
            <a:off x="451104" y="3703320"/>
            <a:ext cx="11338560" cy="338329"/>
          </a:xfrm>
          <a:prstGeom prst="rect">
            <a:avLst/>
          </a:prstGeom>
        </p:spPr>
        <p:txBody>
          <a:bodyPr anchor="b"/>
          <a:lstStyle>
            <a:lvl1pPr marL="0" indent="0">
              <a:spcBef>
                <a:spcPts val="1300"/>
              </a:spcBef>
              <a:buSzTx/>
              <a:buFontTx/>
              <a:buNone/>
              <a:defRPr sz="2200">
                <a:solidFill>
                  <a:srgbClr val="003F69"/>
                </a:solidFill>
              </a:defRPr>
            </a:lvl1pPr>
            <a:lvl2pPr marL="708659" indent="-251459">
              <a:spcBef>
                <a:spcPts val="1300"/>
              </a:spcBef>
              <a:buFontTx/>
              <a:defRPr sz="2200">
                <a:solidFill>
                  <a:srgbClr val="003F69"/>
                </a:solidFill>
              </a:defRPr>
            </a:lvl2pPr>
            <a:lvl3pPr marL="1156692" indent="-242292">
              <a:spcBef>
                <a:spcPts val="1300"/>
              </a:spcBef>
              <a:buFontTx/>
              <a:defRPr sz="2200">
                <a:solidFill>
                  <a:srgbClr val="003F69"/>
                </a:solidFill>
              </a:defRPr>
            </a:lvl3pPr>
            <a:lvl4pPr marL="1613892" indent="-242292">
              <a:spcBef>
                <a:spcPts val="1300"/>
              </a:spcBef>
              <a:buFontTx/>
              <a:defRPr sz="2200">
                <a:solidFill>
                  <a:srgbClr val="003F69"/>
                </a:solidFill>
              </a:defRPr>
            </a:lvl4pPr>
            <a:lvl5pPr marL="0" indent="1828800">
              <a:spcBef>
                <a:spcPts val="1300"/>
              </a:spcBef>
              <a:buSzTx/>
              <a:buFontTx/>
              <a:buNone/>
              <a:defRPr sz="2200">
                <a:solidFill>
                  <a:srgbClr val="003F69"/>
                </a:solidFill>
              </a:defRPr>
            </a:lvl5pPr>
          </a:lstStyle>
          <a:p>
            <a:pPr/>
            <a:r>
              <a:t>Body Level One</a:t>
            </a:r>
          </a:p>
          <a:p>
            <a:pPr lvl="1"/>
            <a:r>
              <a:t>Body Level Two</a:t>
            </a:r>
          </a:p>
          <a:p>
            <a:pPr lvl="2"/>
            <a:r>
              <a:t>Body Level Three</a:t>
            </a:r>
          </a:p>
          <a:p>
            <a:pPr lvl="3"/>
            <a:r>
              <a:t>Body Level Four</a:t>
            </a:r>
          </a:p>
          <a:p>
            <a:pPr lvl="4"/>
            <a:r>
              <a:t>Body Level Five</a:t>
            </a:r>
          </a:p>
        </p:txBody>
      </p:sp>
      <p:sp>
        <p:nvSpPr>
          <p:cNvPr id="18" name="Shape 18"/>
          <p:cNvSpPr/>
          <p:nvPr>
            <p:ph type="body" sz="quarter" idx="13"/>
          </p:nvPr>
        </p:nvSpPr>
        <p:spPr>
          <a:xfrm>
            <a:off x="487680" y="5120640"/>
            <a:ext cx="11338560" cy="365761"/>
          </a:xfrm>
          <a:prstGeom prst="rect">
            <a:avLst/>
          </a:prstGeom>
        </p:spPr>
        <p:txBody>
          <a:bodyPr/>
          <a:lstStyle/>
          <a:p>
            <a:pPr marL="0" indent="0">
              <a:spcBef>
                <a:spcPts val="0"/>
              </a:spcBef>
              <a:buSzTx/>
              <a:buFontTx/>
              <a:buNone/>
              <a:defRPr sz="1200"/>
            </a:pPr>
          </a:p>
        </p:txBody>
      </p:sp>
      <p:sp>
        <p:nvSpPr>
          <p:cNvPr id="19" name="Shape 19"/>
          <p:cNvSpPr/>
          <p:nvPr>
            <p:ph type="title"/>
          </p:nvPr>
        </p:nvSpPr>
        <p:spPr>
          <a:xfrm>
            <a:off x="451104" y="3007923"/>
            <a:ext cx="11338560" cy="677109"/>
          </a:xfrm>
          <a:prstGeom prst="rect">
            <a:avLst/>
          </a:prstGeom>
        </p:spPr>
        <p:txBody>
          <a:bodyPr anchor="b"/>
          <a:lstStyle>
            <a:lvl1pPr>
              <a:defRPr sz="4800">
                <a:solidFill>
                  <a:schemeClr val="accent3"/>
                </a:solidFill>
              </a:defRPr>
            </a:lvl1pPr>
          </a:lstStyle>
          <a:p>
            <a:pPr/>
            <a:r>
              <a:t>Title Text</a:t>
            </a:r>
          </a:p>
        </p:txBody>
      </p:sp>
      <p:pic>
        <p:nvPicPr>
          <p:cNvPr id="20" name="image4.png"/>
          <p:cNvPicPr>
            <a:picLocks noChangeAspect="1"/>
          </p:cNvPicPr>
          <p:nvPr/>
        </p:nvPicPr>
        <p:blipFill>
          <a:blip r:embed="rId4">
            <a:extLst/>
          </a:blip>
          <a:stretch>
            <a:fillRect/>
          </a:stretch>
        </p:blipFill>
        <p:spPr>
          <a:xfrm>
            <a:off x="487680" y="6514100"/>
            <a:ext cx="2554117" cy="125435"/>
          </a:xfrm>
          <a:prstGeom prst="rect">
            <a:avLst/>
          </a:prstGeom>
          <a:ln w="12700">
            <a:miter lim="400000"/>
          </a:ln>
        </p:spPr>
      </p:pic>
      <p:sp>
        <p:nvSpPr>
          <p:cNvPr id="21" name="Shape 21"/>
          <p:cNvSpPr/>
          <p:nvPr>
            <p:ph type="sldNum" sz="quarter" idx="2"/>
          </p:nvPr>
        </p:nvSpPr>
        <p:spPr>
          <a:xfrm>
            <a:off x="5892800" y="6172200"/>
            <a:ext cx="2844800" cy="368301"/>
          </a:xfrm>
          <a:prstGeom prst="rect">
            <a:avLst/>
          </a:prstGeom>
        </p:spPr>
        <p:txBody>
          <a:bodyPr lIns="45719" tIns="45719" rIns="45719" bIns="45719" anchor="ctr"/>
          <a:lstStyle>
            <a:lvl1pPr algn="r">
              <a:defRPr sz="1200">
                <a:solidFill>
                  <a:srgbClr val="1D1B1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amp; Bullets">
    <p:spTree>
      <p:nvGrpSpPr>
        <p:cNvPr id="1" name=""/>
        <p:cNvGrpSpPr/>
        <p:nvPr/>
      </p:nvGrpSpPr>
      <p:grpSpPr>
        <a:xfrm>
          <a:off x="0" y="0"/>
          <a:ext cx="0" cy="0"/>
          <a:chOff x="0" y="0"/>
          <a:chExt cx="0" cy="0"/>
        </a:xfrm>
      </p:grpSpPr>
      <p:sp>
        <p:nvSpPr>
          <p:cNvPr id="116" name="Shape 116"/>
          <p:cNvSpPr/>
          <p:nvPr/>
        </p:nvSpPr>
        <p:spPr>
          <a:xfrm>
            <a:off x="483612" y="212344"/>
            <a:ext cx="11089265" cy="1"/>
          </a:xfrm>
          <a:prstGeom prst="line">
            <a:avLst/>
          </a:prstGeom>
          <a:ln w="38100">
            <a:solidFill>
              <a:srgbClr val="424242"/>
            </a:solidFill>
          </a:ln>
        </p:spPr>
        <p:txBody>
          <a:bodyPr lIns="45719" rIns="45719"/>
          <a:lstStyle/>
          <a:p>
            <a:pPr/>
          </a:p>
        </p:txBody>
      </p:sp>
      <p:sp>
        <p:nvSpPr>
          <p:cNvPr id="117" name="Shape 117"/>
          <p:cNvSpPr/>
          <p:nvPr>
            <p:ph type="title"/>
          </p:nvPr>
        </p:nvSpPr>
        <p:spPr>
          <a:xfrm>
            <a:off x="476250" y="294456"/>
            <a:ext cx="11074400" cy="882651"/>
          </a:xfrm>
          <a:prstGeom prst="rect">
            <a:avLst/>
          </a:prstGeom>
        </p:spPr>
        <p:txBody>
          <a:bodyPr lIns="25400" tIns="25400" rIns="25400" bIns="25400"/>
          <a:lstStyle>
            <a:lvl1pPr defTabSz="641350">
              <a:lnSpc>
                <a:spcPct val="80000"/>
              </a:lnSpc>
              <a:defRPr spc="-64" sz="3200"/>
            </a:lvl1pPr>
          </a:lstStyle>
          <a:p>
            <a:pPr/>
            <a:r>
              <a:t>Title Text</a:t>
            </a:r>
          </a:p>
        </p:txBody>
      </p:sp>
      <p:sp>
        <p:nvSpPr>
          <p:cNvPr id="118" name="Shape 118"/>
          <p:cNvSpPr/>
          <p:nvPr>
            <p:ph type="body" idx="1"/>
          </p:nvPr>
        </p:nvSpPr>
        <p:spPr>
          <a:xfrm>
            <a:off x="501650" y="1609129"/>
            <a:ext cx="11074400" cy="4819653"/>
          </a:xfrm>
          <a:prstGeom prst="rect">
            <a:avLst/>
          </a:prstGeom>
        </p:spPr>
        <p:txBody>
          <a:bodyPr/>
          <a:lstStyle>
            <a:lvl1pPr marL="158750" indent="-158750" defTabSz="641350">
              <a:spcBef>
                <a:spcPts val="1200"/>
              </a:spcBef>
              <a:buClr>
                <a:srgbClr val="E68A35"/>
              </a:buClr>
              <a:buSzPct val="80000"/>
              <a:buFontTx/>
              <a:buChar char="§"/>
              <a:defRPr b="1" spc="-52" sz="2600"/>
            </a:lvl1pPr>
            <a:lvl2pPr marL="388055" indent="-229305" defTabSz="641350">
              <a:spcBef>
                <a:spcPts val="1200"/>
              </a:spcBef>
              <a:buClr>
                <a:srgbClr val="E68A35"/>
              </a:buClr>
              <a:buSzPct val="90000"/>
              <a:buFontTx/>
              <a:defRPr b="1" spc="-52" sz="2600"/>
            </a:lvl2pPr>
            <a:lvl3pPr marL="661458" indent="-343958" defTabSz="641350">
              <a:spcBef>
                <a:spcPts val="1200"/>
              </a:spcBef>
              <a:buClr>
                <a:srgbClr val="E68A35"/>
              </a:buClr>
              <a:buSzPct val="90000"/>
              <a:buFontTx/>
              <a:buChar char="-"/>
              <a:defRPr b="1" spc="-52" sz="2600"/>
            </a:lvl3pPr>
            <a:lvl4pPr marL="934861" indent="-458611" defTabSz="641350">
              <a:spcBef>
                <a:spcPts val="1200"/>
              </a:spcBef>
              <a:buClr>
                <a:srgbClr val="E68A35"/>
              </a:buClr>
              <a:buFontTx/>
              <a:buChar char="-"/>
              <a:defRPr b="1" spc="-52" sz="2600"/>
            </a:lvl4pPr>
            <a:lvl5pPr marL="1001888" indent="-366888" defTabSz="641350">
              <a:spcBef>
                <a:spcPts val="1200"/>
              </a:spcBef>
              <a:buClr>
                <a:srgbClr val="E68A35"/>
              </a:buClr>
              <a:buFontTx/>
              <a:buChar char="-"/>
              <a:defRPr b="1" spc="-52" sz="2600"/>
            </a:lvl5pPr>
          </a:lstStyle>
          <a:p>
            <a:pPr/>
            <a:r>
              <a:t>Body Level One</a:t>
            </a:r>
          </a:p>
          <a:p>
            <a:pPr lvl="1"/>
            <a:r>
              <a:t>Body Level Two</a:t>
            </a:r>
          </a:p>
          <a:p>
            <a:pPr lvl="2"/>
            <a:r>
              <a:t>Body Level Three</a:t>
            </a:r>
          </a:p>
          <a:p>
            <a:pPr lvl="3"/>
            <a:r>
              <a:t>Body Level Four</a:t>
            </a:r>
          </a:p>
          <a:p>
            <a:pPr lvl="4"/>
            <a:r>
              <a:t>Body Level Five</a:t>
            </a:r>
          </a:p>
        </p:txBody>
      </p:sp>
      <p:sp>
        <p:nvSpPr>
          <p:cNvPr id="119" name="Shape 119"/>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20" name="Shape 120"/>
          <p:cNvSpPr/>
          <p:nvPr>
            <p:ph type="sldNum" sz="quarter" idx="2"/>
          </p:nvPr>
        </p:nvSpPr>
        <p:spPr>
          <a:prstGeom prst="rect">
            <a:avLst/>
          </a:prstGeom>
        </p:spPr>
        <p:txBody>
          <a:bodyPr/>
          <a:lstStyle/>
          <a:p>
            <a:pPr/>
            <a:fld id="{86CB4B4D-7CA3-9044-876B-883B54F8677D}" type="slidenum"/>
          </a:p>
        </p:txBody>
      </p:sp>
      <p:sp>
        <p:nvSpPr>
          <p:cNvPr id="121" name="Shape 121"/>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1_Title Only">
    <p:spTree>
      <p:nvGrpSpPr>
        <p:cNvPr id="1" name=""/>
        <p:cNvGrpSpPr/>
        <p:nvPr/>
      </p:nvGrpSpPr>
      <p:grpSpPr>
        <a:xfrm>
          <a:off x="0" y="0"/>
          <a:ext cx="0" cy="0"/>
          <a:chOff x="0" y="0"/>
          <a:chExt cx="0" cy="0"/>
        </a:xfrm>
      </p:grpSpPr>
      <p:pic>
        <p:nvPicPr>
          <p:cNvPr id="128" name="image8.jpg" descr="Powerpoint template-04.png"/>
          <p:cNvPicPr>
            <a:picLocks noChangeAspect="1"/>
          </p:cNvPicPr>
          <p:nvPr/>
        </p:nvPicPr>
        <p:blipFill>
          <a:blip r:embed="rId2">
            <a:extLst/>
          </a:blip>
          <a:srcRect l="83063" t="5682" r="3295" b="85152"/>
          <a:stretch>
            <a:fillRect/>
          </a:stretch>
        </p:blipFill>
        <p:spPr>
          <a:xfrm>
            <a:off x="10936288" y="182562"/>
            <a:ext cx="1095376" cy="414339"/>
          </a:xfrm>
          <a:prstGeom prst="rect">
            <a:avLst/>
          </a:prstGeom>
          <a:ln w="12700">
            <a:miter lim="400000"/>
          </a:ln>
        </p:spPr>
      </p:pic>
      <p:sp>
        <p:nvSpPr>
          <p:cNvPr id="129" name="Shape 129"/>
          <p:cNvSpPr/>
          <p:nvPr/>
        </p:nvSpPr>
        <p:spPr>
          <a:xfrm>
            <a:off x="-12700" y="6643688"/>
            <a:ext cx="12198350" cy="209551"/>
          </a:xfrm>
          <a:prstGeom prst="rect">
            <a:avLst/>
          </a:prstGeom>
          <a:solidFill>
            <a:srgbClr val="00B0F0"/>
          </a:solidFill>
          <a:ln>
            <a:solidFill>
              <a:srgbClr val="00B0F0"/>
            </a:solidFill>
          </a:ln>
        </p:spPr>
        <p:txBody>
          <a:bodyPr lIns="45719" rIns="45719"/>
          <a:lstStyle/>
          <a:p>
            <a:pPr>
              <a:lnSpc>
                <a:spcPct val="90000"/>
              </a:lnSpc>
              <a:defRPr sz="2200">
                <a:solidFill>
                  <a:srgbClr val="0000FF"/>
                </a:solidFill>
                <a:latin typeface="Tahoma"/>
                <a:ea typeface="Tahoma"/>
                <a:cs typeface="Tahoma"/>
                <a:sym typeface="Tahoma"/>
              </a:defRPr>
            </a:pPr>
          </a:p>
        </p:txBody>
      </p:sp>
      <p:sp>
        <p:nvSpPr>
          <p:cNvPr id="130" name="Shape 130"/>
          <p:cNvSpPr/>
          <p:nvPr>
            <p:ph type="sldNum" sz="quarter" idx="2"/>
          </p:nvPr>
        </p:nvSpPr>
        <p:spPr>
          <a:xfrm>
            <a:off x="11660188" y="6667500"/>
            <a:ext cx="215703" cy="219076"/>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
        <p:nvSpPr>
          <p:cNvPr id="131" name="Shape 131"/>
          <p:cNvSpPr/>
          <p:nvPr/>
        </p:nvSpPr>
        <p:spPr>
          <a:xfrm>
            <a:off x="249238" y="6472237"/>
            <a:ext cx="2430462"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32" name="Shape 132"/>
          <p:cNvSpPr/>
          <p:nvPr/>
        </p:nvSpPr>
        <p:spPr>
          <a:xfrm>
            <a:off x="114299" y="6650038"/>
            <a:ext cx="11917365"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
        <p:nvSpPr>
          <p:cNvPr id="133" name="Shape 133"/>
          <p:cNvSpPr/>
          <p:nvPr>
            <p:ph type="title"/>
          </p:nvPr>
        </p:nvSpPr>
        <p:spPr>
          <a:xfrm>
            <a:off x="354420" y="182564"/>
            <a:ext cx="10582397" cy="414338"/>
          </a:xfrm>
          <a:prstGeom prst="rect">
            <a:avLst/>
          </a:prstGeom>
        </p:spPr>
        <p:txBody>
          <a:bodyPr/>
          <a:lstStyle/>
          <a:p>
            <a:pPr/>
            <a:r>
              <a:t>Title Text</a:t>
            </a:r>
          </a:p>
        </p:txBody>
      </p:sp>
      <p:sp>
        <p:nvSpPr>
          <p:cNvPr id="134" name="Shape 134"/>
          <p:cNvSpPr/>
          <p:nvPr>
            <p:ph type="body" sz="half" idx="1"/>
          </p:nvPr>
        </p:nvSpPr>
        <p:spPr>
          <a:xfrm>
            <a:off x="609600" y="981075"/>
            <a:ext cx="5376334" cy="5040314"/>
          </a:xfrm>
          <a:prstGeom prst="rect">
            <a:avLst/>
          </a:prstGeom>
        </p:spPr>
        <p:txBody>
          <a:bodyPr/>
          <a:lstStyle>
            <a:lvl2pPr marL="711200" indent="-254000"/>
            <a:lvl4pPr marL="1623332" indent="-251732"/>
            <a:lvl5pPr marL="2080532" indent="-251732"/>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pic>
        <p:nvPicPr>
          <p:cNvPr id="141" name="image8.jpg" descr="Powerpoint template-04.png"/>
          <p:cNvPicPr>
            <a:picLocks noChangeAspect="1"/>
          </p:cNvPicPr>
          <p:nvPr/>
        </p:nvPicPr>
        <p:blipFill>
          <a:blip r:embed="rId2">
            <a:extLst/>
          </a:blip>
          <a:srcRect l="83063" t="5682" r="3295" b="85152"/>
          <a:stretch>
            <a:fillRect/>
          </a:stretch>
        </p:blipFill>
        <p:spPr>
          <a:xfrm>
            <a:off x="10936817" y="182563"/>
            <a:ext cx="1094317" cy="414339"/>
          </a:xfrm>
          <a:prstGeom prst="rect">
            <a:avLst/>
          </a:prstGeom>
          <a:ln w="12700">
            <a:miter lim="400000"/>
          </a:ln>
        </p:spPr>
      </p:pic>
      <p:sp>
        <p:nvSpPr>
          <p:cNvPr id="142" name="Shape 142"/>
          <p:cNvSpPr/>
          <p:nvPr/>
        </p:nvSpPr>
        <p:spPr>
          <a:xfrm>
            <a:off x="-12701" y="6643688"/>
            <a:ext cx="12198353" cy="209551"/>
          </a:xfrm>
          <a:prstGeom prst="rect">
            <a:avLst/>
          </a:prstGeom>
          <a:solidFill>
            <a:srgbClr val="00B0F0"/>
          </a:solidFill>
          <a:ln>
            <a:solidFill>
              <a:srgbClr val="00B0F0"/>
            </a:solidFill>
          </a:ln>
        </p:spPr>
        <p:txBody>
          <a:bodyPr lIns="45719" rIns="45719"/>
          <a:lstStyle/>
          <a:p>
            <a:pPr>
              <a:lnSpc>
                <a:spcPct val="90000"/>
              </a:lnSpc>
              <a:defRPr sz="2200">
                <a:solidFill>
                  <a:srgbClr val="0000FF"/>
                </a:solidFill>
                <a:latin typeface="Tahoma"/>
                <a:ea typeface="Tahoma"/>
                <a:cs typeface="Tahoma"/>
                <a:sym typeface="Tahoma"/>
              </a:defRPr>
            </a:pPr>
          </a:p>
        </p:txBody>
      </p:sp>
      <p:sp>
        <p:nvSpPr>
          <p:cNvPr id="143" name="Shape 143"/>
          <p:cNvSpPr/>
          <p:nvPr>
            <p:ph type="sldNum" sz="quarter" idx="2"/>
          </p:nvPr>
        </p:nvSpPr>
        <p:spPr>
          <a:xfrm>
            <a:off x="11660717" y="6667500"/>
            <a:ext cx="215704" cy="219076"/>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
        <p:nvSpPr>
          <p:cNvPr id="144" name="Shape 144"/>
          <p:cNvSpPr/>
          <p:nvPr>
            <p:ph type="title"/>
          </p:nvPr>
        </p:nvSpPr>
        <p:spPr>
          <a:xfrm>
            <a:off x="354420" y="182564"/>
            <a:ext cx="10582397" cy="414338"/>
          </a:xfrm>
          <a:prstGeom prst="rect">
            <a:avLst/>
          </a:prstGeom>
        </p:spPr>
        <p:txBody>
          <a:bodyPr/>
          <a:lstStyle/>
          <a:p>
            <a:pPr/>
            <a:r>
              <a:t>Title Text</a:t>
            </a:r>
          </a:p>
        </p:txBody>
      </p:sp>
      <p:sp>
        <p:nvSpPr>
          <p:cNvPr id="145" name="Shape 145"/>
          <p:cNvSpPr/>
          <p:nvPr/>
        </p:nvSpPr>
        <p:spPr>
          <a:xfrm>
            <a:off x="249766" y="6472239"/>
            <a:ext cx="2429935"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46" name="Shape 146"/>
          <p:cNvSpPr/>
          <p:nvPr/>
        </p:nvSpPr>
        <p:spPr>
          <a:xfrm>
            <a:off x="114300" y="6650036"/>
            <a:ext cx="10020301"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153" name="Shape 153"/>
          <p:cNvSpPr/>
          <p:nvPr/>
        </p:nvSpPr>
        <p:spPr>
          <a:xfrm>
            <a:off x="483612" y="212344"/>
            <a:ext cx="11089265" cy="1"/>
          </a:xfrm>
          <a:prstGeom prst="line">
            <a:avLst/>
          </a:prstGeom>
          <a:ln w="38100">
            <a:solidFill>
              <a:srgbClr val="424242"/>
            </a:solidFill>
          </a:ln>
        </p:spPr>
        <p:txBody>
          <a:bodyPr lIns="45719" rIns="45719"/>
          <a:lstStyle/>
          <a:p>
            <a:pPr/>
          </a:p>
        </p:txBody>
      </p:sp>
      <p:sp>
        <p:nvSpPr>
          <p:cNvPr id="154" name="Shape 154"/>
          <p:cNvSpPr/>
          <p:nvPr>
            <p:ph type="title"/>
          </p:nvPr>
        </p:nvSpPr>
        <p:spPr>
          <a:xfrm>
            <a:off x="486668" y="323850"/>
            <a:ext cx="11087101" cy="882650"/>
          </a:xfrm>
          <a:prstGeom prst="rect">
            <a:avLst/>
          </a:prstGeom>
        </p:spPr>
        <p:txBody>
          <a:bodyPr lIns="50800" tIns="50800" rIns="50800" bIns="50800"/>
          <a:lstStyle>
            <a:lvl1pPr marR="27780" defTabSz="622300">
              <a:lnSpc>
                <a:spcPct val="80000"/>
              </a:lnSpc>
              <a:defRPr spc="-96" sz="3200"/>
            </a:lvl1pPr>
          </a:lstStyle>
          <a:p>
            <a:pPr/>
            <a:r>
              <a:t>Title Text</a:t>
            </a:r>
          </a:p>
        </p:txBody>
      </p:sp>
      <p:sp>
        <p:nvSpPr>
          <p:cNvPr id="155" name="Shape 155"/>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56" name="Shape 156"/>
          <p:cNvSpPr/>
          <p:nvPr>
            <p:ph type="sldNum" sz="quarter" idx="2"/>
          </p:nvPr>
        </p:nvSpPr>
        <p:spPr>
          <a:prstGeom prst="rect">
            <a:avLst/>
          </a:prstGeom>
        </p:spPr>
        <p:txBody>
          <a:bodyPr/>
          <a:lstStyle/>
          <a:p>
            <a:pPr/>
            <a:fld id="{86CB4B4D-7CA3-9044-876B-883B54F8677D}" type="slidenum"/>
          </a:p>
        </p:txBody>
      </p:sp>
      <p:sp>
        <p:nvSpPr>
          <p:cNvPr id="157" name="Shape 157"/>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8" name="Shape 28"/>
          <p:cNvSpPr/>
          <p:nvPr>
            <p:ph type="title"/>
          </p:nvPr>
        </p:nvSpPr>
        <p:spPr>
          <a:prstGeom prst="rect">
            <a:avLst/>
          </a:prstGeom>
        </p:spPr>
        <p:txBody>
          <a:bodyPr/>
          <a:lstStyle/>
          <a:p>
            <a:pPr/>
            <a:r>
              <a:t>Title Text</a:t>
            </a:r>
          </a:p>
        </p:txBody>
      </p:sp>
      <p:sp>
        <p:nvSpPr>
          <p:cNvPr id="29" name="Shape 29"/>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hape 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2_columns">
    <p:spTree>
      <p:nvGrpSpPr>
        <p:cNvPr id="1" name=""/>
        <p:cNvGrpSpPr/>
        <p:nvPr/>
      </p:nvGrpSpPr>
      <p:grpSpPr>
        <a:xfrm>
          <a:off x="0" y="0"/>
          <a:ext cx="0" cy="0"/>
          <a:chOff x="0" y="0"/>
          <a:chExt cx="0" cy="0"/>
        </a:xfrm>
      </p:grpSpPr>
      <p:sp>
        <p:nvSpPr>
          <p:cNvPr id="37" name="Shape 37"/>
          <p:cNvSpPr/>
          <p:nvPr>
            <p:ph type="body" sz="half" idx="1"/>
          </p:nvPr>
        </p:nvSpPr>
        <p:spPr>
          <a:xfrm>
            <a:off x="365759" y="1600200"/>
            <a:ext cx="5623561"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38" name="Shape 38"/>
          <p:cNvSpPr/>
          <p:nvPr>
            <p:ph type="title"/>
          </p:nvPr>
        </p:nvSpPr>
        <p:spPr>
          <a:prstGeom prst="rect">
            <a:avLst/>
          </a:prstGeom>
        </p:spPr>
        <p:txBody>
          <a:bodyPr/>
          <a:lstStyle/>
          <a:p>
            <a:pPr/>
            <a:r>
              <a:t>Title Text</a:t>
            </a:r>
          </a:p>
        </p:txBody>
      </p:sp>
      <p:sp>
        <p:nvSpPr>
          <p:cNvPr id="39" name="Shape 3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3_columns">
    <p:spTree>
      <p:nvGrpSpPr>
        <p:cNvPr id="1" name=""/>
        <p:cNvGrpSpPr/>
        <p:nvPr/>
      </p:nvGrpSpPr>
      <p:grpSpPr>
        <a:xfrm>
          <a:off x="0" y="0"/>
          <a:ext cx="0" cy="0"/>
          <a:chOff x="0" y="0"/>
          <a:chExt cx="0" cy="0"/>
        </a:xfrm>
      </p:grpSpPr>
      <p:sp>
        <p:nvSpPr>
          <p:cNvPr id="46" name="Shape 46"/>
          <p:cNvSpPr/>
          <p:nvPr>
            <p:ph type="title"/>
          </p:nvPr>
        </p:nvSpPr>
        <p:spPr>
          <a:prstGeom prst="rect">
            <a:avLst/>
          </a:prstGeom>
        </p:spPr>
        <p:txBody>
          <a:bodyPr/>
          <a:lstStyle/>
          <a:p>
            <a:pPr/>
            <a:r>
              <a:t>Title Text</a:t>
            </a:r>
          </a:p>
        </p:txBody>
      </p:sp>
      <p:sp>
        <p:nvSpPr>
          <p:cNvPr id="47" name="Shape 47"/>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pic>
        <p:nvPicPr>
          <p:cNvPr id="48"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49" name="Shape 49"/>
          <p:cNvSpPr/>
          <p:nvPr>
            <p:ph type="body" sz="half" idx="1"/>
          </p:nvPr>
        </p:nvSpPr>
        <p:spPr>
          <a:xfrm>
            <a:off x="365759" y="1600200"/>
            <a:ext cx="3703322"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50" name="Shape 50"/>
          <p:cNvSpPr/>
          <p:nvPr>
            <p:ph type="sldNum" sz="quarter" idx="2"/>
          </p:nvPr>
        </p:nvSpPr>
        <p:spPr>
          <a:prstGeom prst="rect">
            <a:avLst/>
          </a:prstGeom>
        </p:spPr>
        <p:txBody>
          <a:bodyPr/>
          <a:lstStyle/>
          <a:p>
            <a:pPr/>
            <a:fld id="{86CB4B4D-7CA3-9044-876B-883B54F8677D}" type="slidenum"/>
          </a:p>
        </p:txBody>
      </p:sp>
      <p:sp>
        <p:nvSpPr>
          <p:cNvPr id="51" name="Shape 51"/>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Custom Layout">
    <p:spTree>
      <p:nvGrpSpPr>
        <p:cNvPr id="1" name=""/>
        <p:cNvGrpSpPr/>
        <p:nvPr/>
      </p:nvGrpSpPr>
      <p:grpSpPr>
        <a:xfrm>
          <a:off x="0" y="0"/>
          <a:ext cx="0" cy="0"/>
          <a:chOff x="0" y="0"/>
          <a:chExt cx="0" cy="0"/>
        </a:xfrm>
      </p:grpSpPr>
      <p:sp>
        <p:nvSpPr>
          <p:cNvPr id="58" name="Shape 58"/>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59" name="Shape 59"/>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60" name="Shape 60"/>
          <p:cNvSpPr/>
          <p:nvPr>
            <p:ph type="title"/>
          </p:nvPr>
        </p:nvSpPr>
        <p:spPr>
          <a:prstGeom prst="rect">
            <a:avLst/>
          </a:prstGeom>
        </p:spPr>
        <p:txBody>
          <a:bodyPr/>
          <a:lstStyle/>
          <a:p>
            <a:pPr/>
            <a:r>
              <a:t>Title Text</a:t>
            </a:r>
          </a:p>
        </p:txBody>
      </p:sp>
      <p:pic>
        <p:nvPicPr>
          <p:cNvPr id="61"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62" name="Shape 62"/>
          <p:cNvSpPr/>
          <p:nvPr>
            <p:ph type="body" sz="half" idx="1"/>
          </p:nvPr>
        </p:nvSpPr>
        <p:spPr>
          <a:xfrm>
            <a:off x="365759" y="1600200"/>
            <a:ext cx="3703322"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63" name="Shape 63"/>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64" name="Shape 64"/>
          <p:cNvSpPr/>
          <p:nvPr>
            <p:ph type="sldNum" sz="quarter" idx="2"/>
          </p:nvPr>
        </p:nvSpPr>
        <p:spPr>
          <a:prstGeom prst="rect">
            <a:avLst/>
          </a:prstGeom>
        </p:spPr>
        <p:txBody>
          <a:bodyPr/>
          <a:lstStyle/>
          <a:p>
            <a:pPr/>
            <a:fld id="{86CB4B4D-7CA3-9044-876B-883B54F8677D}" type="slidenum"/>
          </a:p>
        </p:txBody>
      </p:sp>
      <p:sp>
        <p:nvSpPr>
          <p:cNvPr id="65" name="Shape 6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Agenda">
    <p:spTree>
      <p:nvGrpSpPr>
        <p:cNvPr id="1" name=""/>
        <p:cNvGrpSpPr/>
        <p:nvPr/>
      </p:nvGrpSpPr>
      <p:grpSpPr>
        <a:xfrm>
          <a:off x="0" y="0"/>
          <a:ext cx="0" cy="0"/>
          <a:chOff x="0" y="0"/>
          <a:chExt cx="0" cy="0"/>
        </a:xfrm>
      </p:grpSpPr>
      <p:sp>
        <p:nvSpPr>
          <p:cNvPr id="72" name="Shape 72"/>
          <p:cNvSpPr/>
          <p:nvPr>
            <p:ph type="title"/>
          </p:nvPr>
        </p:nvSpPr>
        <p:spPr>
          <a:prstGeom prst="rect">
            <a:avLst/>
          </a:prstGeom>
        </p:spPr>
        <p:txBody>
          <a:bodyPr/>
          <a:lstStyle/>
          <a:p>
            <a:pPr/>
            <a:r>
              <a:t>Title Text</a:t>
            </a:r>
          </a:p>
        </p:txBody>
      </p:sp>
      <p:sp>
        <p:nvSpPr>
          <p:cNvPr id="73" name="Shape 73"/>
          <p:cNvSpPr/>
          <p:nvPr>
            <p:ph type="body" idx="1"/>
          </p:nvPr>
        </p:nvSpPr>
        <p:spPr>
          <a:prstGeom prst="rect">
            <a:avLst/>
          </a:prstGeom>
        </p:spPr>
        <p:txBody>
          <a:bodyPr/>
          <a:lstStyle>
            <a:lvl1pPr>
              <a:spcBef>
                <a:spcPts val="1800"/>
              </a:spcBef>
            </a:lvl1pPr>
            <a:lvl2pPr>
              <a:spcBef>
                <a:spcPts val="1800"/>
              </a:spcBef>
            </a:lvl2pPr>
            <a:lvl3pPr>
              <a:spcBef>
                <a:spcPts val="1800"/>
              </a:spcBef>
            </a:lvl3pPr>
            <a:lvl4pPr>
              <a:spcBef>
                <a:spcPts val="1800"/>
              </a:spcBef>
            </a:lvl4pPr>
            <a:lvl5pPr>
              <a:spcBef>
                <a:spcPts val="1800"/>
              </a:spcBef>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Appendix">
    <p:spTree>
      <p:nvGrpSpPr>
        <p:cNvPr id="1" name=""/>
        <p:cNvGrpSpPr/>
        <p:nvPr/>
      </p:nvGrpSpPr>
      <p:grpSpPr>
        <a:xfrm>
          <a:off x="0" y="0"/>
          <a:ext cx="0" cy="0"/>
          <a:chOff x="0" y="0"/>
          <a:chExt cx="0" cy="0"/>
        </a:xfrm>
      </p:grpSpPr>
      <p:sp>
        <p:nvSpPr>
          <p:cNvPr id="81" name="Shape 81"/>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82" name="Shape 82"/>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pic>
        <p:nvPicPr>
          <p:cNvPr id="83"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84" name="Shape 84"/>
          <p:cNvSpPr/>
          <p:nvPr>
            <p:ph type="title"/>
          </p:nvPr>
        </p:nvSpPr>
        <p:spPr>
          <a:xfrm>
            <a:off x="365759" y="3048000"/>
            <a:ext cx="11445242" cy="1143000"/>
          </a:xfrm>
          <a:prstGeom prst="rect">
            <a:avLst/>
          </a:prstGeom>
        </p:spPr>
        <p:txBody>
          <a:bodyPr/>
          <a:lstStyle>
            <a:lvl1pPr algn="ctr">
              <a:defRPr sz="4000"/>
            </a:lvl1pPr>
          </a:lstStyle>
          <a:p>
            <a:pPr/>
            <a:r>
              <a:t>Title Text</a:t>
            </a:r>
          </a:p>
        </p:txBody>
      </p:sp>
      <p:sp>
        <p:nvSpPr>
          <p:cNvPr id="85" name="Shape 85"/>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86" name="Shape 86"/>
          <p:cNvSpPr/>
          <p:nvPr>
            <p:ph type="sldNum" sz="quarter" idx="2"/>
          </p:nvPr>
        </p:nvSpPr>
        <p:spPr>
          <a:prstGeom prst="rect">
            <a:avLst/>
          </a:prstGeom>
        </p:spPr>
        <p:txBody>
          <a:bodyPr/>
          <a:lstStyle/>
          <a:p>
            <a:pPr/>
            <a:fld id="{86CB4B4D-7CA3-9044-876B-883B54F8677D}" type="slidenum"/>
          </a:p>
        </p:txBody>
      </p:sp>
      <p:sp>
        <p:nvSpPr>
          <p:cNvPr id="87" name="Shape 87"/>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Agenda Layout">
    <p:spTree>
      <p:nvGrpSpPr>
        <p:cNvPr id="1" name=""/>
        <p:cNvGrpSpPr/>
        <p:nvPr/>
      </p:nvGrpSpPr>
      <p:grpSpPr>
        <a:xfrm>
          <a:off x="0" y="0"/>
          <a:ext cx="0" cy="0"/>
          <a:chOff x="0" y="0"/>
          <a:chExt cx="0" cy="0"/>
        </a:xfrm>
      </p:grpSpPr>
      <p:sp>
        <p:nvSpPr>
          <p:cNvPr id="94" name="Shape 94"/>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95" name="Shape 9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96" name="Shape 96"/>
          <p:cNvSpPr/>
          <p:nvPr>
            <p:ph type="title"/>
          </p:nvPr>
        </p:nvSpPr>
        <p:spPr>
          <a:xfrm>
            <a:off x="365759" y="274638"/>
            <a:ext cx="11445242" cy="544070"/>
          </a:xfrm>
          <a:prstGeom prst="rect">
            <a:avLst/>
          </a:prstGeom>
        </p:spPr>
        <p:txBody>
          <a:bodyPr/>
          <a:lstStyle/>
          <a:p>
            <a:pPr/>
            <a:r>
              <a:t>Title Text</a:t>
            </a:r>
          </a:p>
        </p:txBody>
      </p:sp>
      <p:sp>
        <p:nvSpPr>
          <p:cNvPr id="97" name="Shape 97"/>
          <p:cNvSpPr/>
          <p:nvPr>
            <p:ph type="body" idx="1"/>
          </p:nvPr>
        </p:nvSpPr>
        <p:spPr>
          <a:xfrm>
            <a:off x="478367" y="1295400"/>
            <a:ext cx="11241686" cy="4614608"/>
          </a:xfrm>
          <a:prstGeom prst="rect">
            <a:avLst/>
          </a:prstGeom>
        </p:spPr>
        <p:txBody>
          <a:bodyPr/>
          <a:lstStyle>
            <a:lvl1pPr marL="230712" indent="-230712">
              <a:lnSpc>
                <a:spcPct val="200000"/>
              </a:lnSpc>
              <a:buChar char="•"/>
            </a:lvl1pPr>
            <a:lvl2pPr>
              <a:lnSpc>
                <a:spcPct val="200000"/>
              </a:lnSpc>
            </a:lvl2pPr>
            <a:lvl3pPr>
              <a:lnSpc>
                <a:spcPct val="200000"/>
              </a:lnSpc>
            </a:lvl3pPr>
            <a:lvl4pPr>
              <a:lnSpc>
                <a:spcPct val="200000"/>
              </a:lnSpc>
            </a:lvl4pPr>
            <a:lvl5pPr>
              <a:lnSpc>
                <a:spcPct val="200000"/>
              </a:lnSpc>
            </a:lvl5pPr>
          </a:lstStyle>
          <a:p>
            <a:pPr/>
            <a:r>
              <a:t>Body Level One</a:t>
            </a:r>
          </a:p>
          <a:p>
            <a:pPr lvl="1"/>
            <a:r>
              <a:t>Body Level Two</a:t>
            </a:r>
          </a:p>
          <a:p>
            <a:pPr lvl="2"/>
            <a:r>
              <a:t>Body Level Three</a:t>
            </a:r>
          </a:p>
          <a:p>
            <a:pPr lvl="3"/>
            <a:r>
              <a:t>Body Level Four</a:t>
            </a:r>
          </a:p>
          <a:p>
            <a:pPr lvl="4"/>
            <a:r>
              <a:t>Body Level Five</a:t>
            </a:r>
          </a:p>
        </p:txBody>
      </p:sp>
      <p:sp>
        <p:nvSpPr>
          <p:cNvPr id="98" name="Shape 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105" name="Shape 105"/>
          <p:cNvSpPr/>
          <p:nvPr/>
        </p:nvSpPr>
        <p:spPr>
          <a:xfrm>
            <a:off x="483612" y="212344"/>
            <a:ext cx="11089265" cy="1"/>
          </a:xfrm>
          <a:prstGeom prst="line">
            <a:avLst/>
          </a:prstGeom>
          <a:ln w="38100">
            <a:solidFill>
              <a:srgbClr val="424242"/>
            </a:solidFill>
          </a:ln>
        </p:spPr>
        <p:txBody>
          <a:bodyPr lIns="45719" rIns="45719"/>
          <a:lstStyle/>
          <a:p>
            <a:pPr/>
          </a:p>
        </p:txBody>
      </p:sp>
      <p:sp>
        <p:nvSpPr>
          <p:cNvPr id="106" name="Shape 106"/>
          <p:cNvSpPr/>
          <p:nvPr>
            <p:ph type="title"/>
          </p:nvPr>
        </p:nvSpPr>
        <p:spPr>
          <a:xfrm>
            <a:off x="486668" y="323850"/>
            <a:ext cx="11087101" cy="882650"/>
          </a:xfrm>
          <a:prstGeom prst="rect">
            <a:avLst/>
          </a:prstGeom>
        </p:spPr>
        <p:txBody>
          <a:bodyPr lIns="50800" tIns="50800" rIns="50800" bIns="50800"/>
          <a:lstStyle>
            <a:lvl1pPr marR="27780" defTabSz="622300">
              <a:lnSpc>
                <a:spcPct val="80000"/>
              </a:lnSpc>
              <a:defRPr spc="-96" sz="3200"/>
            </a:lvl1pPr>
          </a:lstStyle>
          <a:p>
            <a:pPr/>
            <a:r>
              <a:t>Title Text</a:t>
            </a:r>
          </a:p>
        </p:txBody>
      </p:sp>
      <p:sp>
        <p:nvSpPr>
          <p:cNvPr id="107" name="Shape 107"/>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08" name="Shape 108"/>
          <p:cNvSpPr/>
          <p:nvPr>
            <p:ph type="sldNum" sz="quarter" idx="2"/>
          </p:nvPr>
        </p:nvSpPr>
        <p:spPr>
          <a:prstGeom prst="rect">
            <a:avLst/>
          </a:prstGeom>
        </p:spPr>
        <p:txBody>
          <a:bodyPr/>
          <a:lstStyle/>
          <a:p>
            <a:pPr/>
            <a:fld id="{86CB4B4D-7CA3-9044-876B-883B54F8677D}" type="slidenum"/>
          </a:p>
        </p:txBody>
      </p:sp>
      <p:sp>
        <p:nvSpPr>
          <p:cNvPr id="109" name="Shape 109"/>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3" name="Shape 3"/>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4" name="Shape 4"/>
          <p:cNvSpPr/>
          <p:nvPr>
            <p:ph type="title"/>
          </p:nvPr>
        </p:nvSpPr>
        <p:spPr>
          <a:xfrm>
            <a:off x="365759" y="274638"/>
            <a:ext cx="11445242" cy="11430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5" name="Shape 5"/>
          <p:cNvSpPr/>
          <p:nvPr>
            <p:ph type="body" idx="1"/>
          </p:nvPr>
        </p:nvSpPr>
        <p:spPr>
          <a:xfrm>
            <a:off x="365759" y="1600200"/>
            <a:ext cx="11445242"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pic>
        <p:nvPicPr>
          <p:cNvPr id="6"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7" name="Shape 7"/>
          <p:cNvSpPr/>
          <p:nvPr>
            <p:ph type="sldNum" sz="quarter" idx="2"/>
          </p:nvPr>
        </p:nvSpPr>
        <p:spPr>
          <a:xfrm>
            <a:off x="464953" y="6553200"/>
            <a:ext cx="151359" cy="152400"/>
          </a:xfrm>
          <a:prstGeom prst="rect">
            <a:avLst/>
          </a:prstGeom>
          <a:ln w="12700">
            <a:miter lim="400000"/>
          </a:ln>
        </p:spPr>
        <p:txBody>
          <a:bodyPr wrap="none" lIns="0" tIns="0" rIns="0" bIns="0">
            <a:spAutoFit/>
          </a:bodyPr>
          <a:lstStyle>
            <a:lvl1pPr>
              <a:defRPr sz="1000">
                <a:solidFill>
                  <a:srgbClr val="808080"/>
                </a:solidFill>
                <a:latin typeface="Tahoma"/>
                <a:ea typeface="Tahoma"/>
                <a:cs typeface="Tahoma"/>
                <a:sym typeface="Tahoma"/>
              </a:defRPr>
            </a:lvl1pPr>
          </a:lstStyle>
          <a:p>
            <a:pPr/>
            <a:fld id="{86CB4B4D-7CA3-9044-876B-883B54F8677D}" type="slidenum"/>
          </a:p>
        </p:txBody>
      </p:sp>
      <p:sp>
        <p:nvSpPr>
          <p:cNvPr id="8" name="Shape 8"/>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9pPr>
    </p:titleStyle>
    <p:bodyStyle>
      <a:lvl1pPr marL="2286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1pPr>
      <a:lvl2pPr marL="6858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2pPr>
      <a:lvl3pPr marL="11346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3pPr>
      <a:lvl4pPr marL="15918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4pPr>
      <a:lvl5pPr marL="20490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5pPr>
      <a:lvl6pPr marL="25146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6pPr>
      <a:lvl7pPr marL="29718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7pPr>
      <a:lvl8pPr marL="34290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8pPr>
      <a:lvl9pPr marL="38862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1pPr>
      <a:lvl2pPr marL="0" marR="0" indent="4572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2pPr>
      <a:lvl3pPr marL="0" marR="0" indent="9144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3pPr>
      <a:lvl4pPr marL="0" marR="0" indent="13716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4pPr>
      <a:lvl5pPr marL="0" marR="0" indent="18288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5pPr>
      <a:lvl6pPr marL="0" marR="0" indent="22860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6pPr>
      <a:lvl7pPr marL="0" marR="0" indent="27432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7pPr>
      <a:lvl8pPr marL="0" marR="0" indent="32004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8pPr>
      <a:lvl9pPr marL="0" marR="0" indent="36576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hyperlink" Target="https://w3-connections.ibm.com/communities/service/html/communitystart?communityUuid=b500e12f-aaca-453f-8305-098f3e1f31b3"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gileacademy.mybluemix.net/" TargetMode="External"/><Relationship Id="rId3" Type="http://schemas.openxmlformats.org/officeDocument/2006/relationships/hyperlink" Target="https://www.ibm.com/cloud-computing/bluemix/garage"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ibm.com" TargetMode="External"/><Relationship Id="rId3" Type="http://schemas.openxmlformats.org/officeDocument/2006/relationships/hyperlink" Target="https://w3-connections.ibm.com/blogs/24HourDesign/entry/enabling_effective_decisions_in_a_distributed_collaborative_environment?lang=en" TargetMode="External"/><Relationship Id="rId4" Type="http://schemas.openxmlformats.org/officeDocument/2006/relationships/hyperlink" Target="https://www.ibm.com/cloud-computing/bluemix/garage" TargetMode="Externa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body" sz="quarter" idx="1"/>
          </p:nvPr>
        </p:nvSpPr>
        <p:spPr>
          <a:prstGeom prst="rect">
            <a:avLst/>
          </a:prstGeom>
        </p:spPr>
        <p:txBody>
          <a:bodyPr/>
          <a:lstStyle>
            <a:lvl1pPr defTabSz="704087">
              <a:spcBef>
                <a:spcPts val="1000"/>
              </a:spcBef>
              <a:defRPr sz="1693"/>
            </a:lvl1pPr>
          </a:lstStyle>
          <a:p>
            <a:pPr/>
            <a:r>
              <a:t>Learning Bluemix &amp; Cognitive</a:t>
            </a:r>
          </a:p>
        </p:txBody>
      </p:sp>
      <p:sp>
        <p:nvSpPr>
          <p:cNvPr id="167" name="Shape 167"/>
          <p:cNvSpPr/>
          <p:nvPr>
            <p:ph type="body" idx="13"/>
          </p:nvPr>
        </p:nvSpPr>
        <p:spPr>
          <a:xfrm>
            <a:off x="451104" y="5118577"/>
            <a:ext cx="11338560" cy="365761"/>
          </a:xfrm>
          <a:prstGeom prst="rect">
            <a:avLst/>
          </a:prstGeom>
          <a:extLst>
            <a:ext uri="{C572A759-6A51-4108-AA02-DFA0A04FC94B}">
              <ma14:wrappingTextBoxFlag xmlns:ma14="http://schemas.microsoft.com/office/mac/drawingml/2011/main" val="1"/>
            </a:ext>
          </a:extLst>
        </p:spPr>
        <p:txBody>
          <a:bodyPr/>
          <a:lstStyle>
            <a:lvl1pPr marL="0" indent="0">
              <a:spcBef>
                <a:spcPts val="0"/>
              </a:spcBef>
              <a:buSzTx/>
              <a:buFontTx/>
              <a:buNone/>
              <a:defRPr sz="1200"/>
            </a:lvl1pPr>
          </a:lstStyle>
          <a:p>
            <a:pPr/>
            <a:r>
              <a:t>Bob Dill, IBM Distinguished Engineer, CTO Global Technical Sales</a:t>
            </a:r>
          </a:p>
        </p:txBody>
      </p:sp>
      <p:sp>
        <p:nvSpPr>
          <p:cNvPr id="168" name="Shape 168"/>
          <p:cNvSpPr/>
          <p:nvPr>
            <p:ph type="title"/>
          </p:nvPr>
        </p:nvSpPr>
        <p:spPr>
          <a:xfrm>
            <a:off x="451104" y="2994209"/>
            <a:ext cx="11338560" cy="677109"/>
          </a:xfrm>
          <a:prstGeom prst="rect">
            <a:avLst/>
          </a:prstGeom>
        </p:spPr>
        <p:txBody>
          <a:bodyPr/>
          <a:lstStyle>
            <a:lvl1pPr defTabSz="685800">
              <a:defRPr sz="3600"/>
            </a:lvl1pPr>
          </a:lstStyle>
          <a:p>
            <a:pPr/>
            <a:r>
              <a:t>Chapter 12: Getting started on my first client prototype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pPr lvl="1"/>
            <a:r>
              <a:t>Getting Started: </a:t>
            </a:r>
          </a:p>
        </p:txBody>
      </p:sp>
      <p:sp>
        <p:nvSpPr>
          <p:cNvPr id="171" name="Shape 171"/>
          <p:cNvSpPr/>
          <p:nvPr>
            <p:ph type="body" idx="1"/>
          </p:nvPr>
        </p:nvSpPr>
        <p:spPr>
          <a:prstGeom prst="rect">
            <a:avLst/>
          </a:prstGeom>
        </p:spPr>
        <p:txBody>
          <a:bodyPr/>
          <a:lstStyle/>
          <a:p>
            <a:pPr>
              <a:buAutoNum type="arabicPeriod" startAt="1"/>
            </a:pPr>
            <a:r>
              <a:t>Essential Questions</a:t>
            </a:r>
          </a:p>
          <a:p>
            <a:pPr>
              <a:buAutoNum type="arabicPeriod" startAt="1"/>
            </a:pPr>
            <a:r>
              <a:t>Develop and understanding of the problem space</a:t>
            </a:r>
          </a:p>
          <a:p>
            <a:pPr>
              <a:buAutoNum type="arabicPeriod" startAt="1"/>
            </a:pPr>
            <a:r>
              <a:t>From Understanding to Ideation</a:t>
            </a:r>
          </a:p>
          <a:p>
            <a:pPr>
              <a:buAutoNum type="arabicPeriod" startAt="1"/>
            </a:pPr>
            <a:r>
              <a:t>Hills and Agile: First Steps</a:t>
            </a:r>
          </a:p>
          <a:p>
            <a:pPr>
              <a:buAutoNum type="arabicPeriod" startAt="1"/>
            </a:pPr>
            <a:r>
              <a:t>Principles, Code and Reuse</a:t>
            </a:r>
          </a:p>
        </p:txBody>
      </p:sp>
      <p:sp>
        <p:nvSpPr>
          <p:cNvPr id="172" name="Shape 172"/>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prstGeom prst="rect">
            <a:avLst/>
          </a:prstGeom>
        </p:spPr>
        <p:txBody>
          <a:bodyPr/>
          <a:lstStyle/>
          <a:p>
            <a:pPr/>
            <a:r>
              <a:t>Essential Questions</a:t>
            </a:r>
          </a:p>
        </p:txBody>
      </p:sp>
      <p:sp>
        <p:nvSpPr>
          <p:cNvPr id="175" name="Shape 175"/>
          <p:cNvSpPr/>
          <p:nvPr>
            <p:ph type="body" sz="half" idx="1"/>
          </p:nvPr>
        </p:nvSpPr>
        <p:spPr>
          <a:xfrm>
            <a:off x="365759" y="1600200"/>
            <a:ext cx="4601159" cy="4525963"/>
          </a:xfrm>
          <a:prstGeom prst="rect">
            <a:avLst/>
          </a:prstGeom>
        </p:spPr>
        <p:txBody>
          <a:bodyPr/>
          <a:lstStyle/>
          <a:p>
            <a:pPr>
              <a:buAutoNum type="arabicPeriod" startAt="1"/>
            </a:pPr>
            <a:r>
              <a:t>Who is your business sponsor?</a:t>
            </a:r>
            <a:br/>
          </a:p>
          <a:p>
            <a:pPr>
              <a:buAutoNum type="arabicPeriod" startAt="1"/>
            </a:pPr>
            <a:r>
              <a:t>What core issues are they facing?</a:t>
            </a:r>
          </a:p>
          <a:p>
            <a:pPr>
              <a:buAutoNum type="arabicPeriod" startAt="1"/>
            </a:pPr>
            <a:r>
              <a:t>What are the symptoms they face on a daily or regular basis?</a:t>
            </a:r>
            <a:br/>
          </a:p>
          <a:p>
            <a:pPr>
              <a:buAutoNum type="arabicPeriod" startAt="1"/>
            </a:pPr>
            <a:r>
              <a:t>How might your business sponsor state the problem?</a:t>
            </a:r>
          </a:p>
        </p:txBody>
      </p:sp>
      <p:sp>
        <p:nvSpPr>
          <p:cNvPr id="176" name="Shape 176"/>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7" name="Shape 177"/>
          <p:cNvSpPr/>
          <p:nvPr/>
        </p:nvSpPr>
        <p:spPr>
          <a:xfrm>
            <a:off x="5660518" y="1896167"/>
            <a:ext cx="5532981" cy="1582138"/>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defRPr sz="2000"/>
            </a:lvl1pPr>
          </a:lstStyle>
          <a:p>
            <a:pPr/>
            <a:r>
              <a:t>In items 2 &amp; 3, we’re trying to understand the difference between symptoms and root causes. Symptoms are what we see and frequently react to, Root Causes are the critical issue and what we must address in our solution. </a:t>
            </a:r>
          </a:p>
        </p:txBody>
      </p:sp>
      <p:sp>
        <p:nvSpPr>
          <p:cNvPr id="178" name="Shape 178"/>
          <p:cNvSpPr/>
          <p:nvPr/>
        </p:nvSpPr>
        <p:spPr>
          <a:xfrm>
            <a:off x="5660518" y="3640691"/>
            <a:ext cx="5532981" cy="1582138"/>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defRPr sz="2000"/>
            </a:lvl1pPr>
          </a:lstStyle>
          <a:p>
            <a:pPr/>
            <a:r>
              <a:t>In item 4 we’re setting up for IBM Design Thinking. One of the critical actions at the front end of an IBM Design Thinking event is clarity on the problem to be addressed.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title"/>
          </p:nvPr>
        </p:nvSpPr>
        <p:spPr>
          <a:prstGeom prst="rect">
            <a:avLst/>
          </a:prstGeom>
        </p:spPr>
        <p:txBody>
          <a:bodyPr/>
          <a:lstStyle/>
          <a:p>
            <a:pPr/>
            <a:r>
              <a:t>Developing an understanding of the problem space</a:t>
            </a:r>
          </a:p>
        </p:txBody>
      </p:sp>
      <p:sp>
        <p:nvSpPr>
          <p:cNvPr id="181" name="Shape 181"/>
          <p:cNvSpPr/>
          <p:nvPr>
            <p:ph type="body" sz="half" idx="1"/>
          </p:nvPr>
        </p:nvSpPr>
        <p:spPr>
          <a:xfrm>
            <a:off x="353006" y="949789"/>
            <a:ext cx="4601159" cy="4525964"/>
          </a:xfrm>
          <a:prstGeom prst="rect">
            <a:avLst/>
          </a:prstGeom>
        </p:spPr>
        <p:txBody>
          <a:bodyPr/>
          <a:lstStyle/>
          <a:p>
            <a:pPr>
              <a:buAutoNum type="arabicPeriod" startAt="1"/>
            </a:pPr>
            <a:r>
              <a:t>Develop a stakeholder map.</a:t>
            </a:r>
            <a:br/>
            <a:br/>
            <a:br/>
            <a:br/>
          </a:p>
          <a:p>
            <a:pPr>
              <a:buAutoNum type="arabicPeriod" startAt="1"/>
            </a:pPr>
            <a:r>
              <a:t>People and Profiles</a:t>
            </a:r>
            <a:br/>
            <a:br/>
            <a:br/>
            <a:br/>
            <a:br/>
            <a:br/>
            <a:br/>
            <a:r>
              <a:t>Resources:</a:t>
            </a:r>
          </a:p>
        </p:txBody>
      </p:sp>
      <p:sp>
        <p:nvSpPr>
          <p:cNvPr id="182" name="Shape 182"/>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3" name="Shape 183"/>
          <p:cNvSpPr/>
          <p:nvPr/>
        </p:nvSpPr>
        <p:spPr>
          <a:xfrm>
            <a:off x="210888" y="1445275"/>
            <a:ext cx="5532981" cy="1048549"/>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p>
            <a:pPr>
              <a:defRPr sz="2000"/>
            </a:pPr>
            <a:r>
              <a:t>Who is involved?</a:t>
            </a:r>
          </a:p>
          <a:p>
            <a:pPr>
              <a:defRPr sz="2000"/>
            </a:pPr>
            <a:r>
              <a:t>How are they involved?</a:t>
            </a:r>
          </a:p>
          <a:p>
            <a:pPr>
              <a:defRPr sz="2000"/>
            </a:pPr>
            <a:r>
              <a:t>How do these roles interact with each other?</a:t>
            </a:r>
          </a:p>
        </p:txBody>
      </p:sp>
      <p:sp>
        <p:nvSpPr>
          <p:cNvPr id="184" name="Shape 184"/>
          <p:cNvSpPr/>
          <p:nvPr/>
        </p:nvSpPr>
        <p:spPr>
          <a:xfrm>
            <a:off x="210888" y="3001518"/>
            <a:ext cx="5532981" cy="1582139"/>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p>
            <a:pPr>
              <a:defRPr sz="2000"/>
            </a:pPr>
            <a:r>
              <a:t>Persona creation:</a:t>
            </a:r>
          </a:p>
          <a:p>
            <a:pPr lvl="1">
              <a:defRPr sz="2000"/>
            </a:pPr>
            <a:r>
              <a:t>who are the people who interact in the stakeholder map</a:t>
            </a:r>
          </a:p>
          <a:p>
            <a:pPr lvl="1">
              <a:defRPr sz="2000"/>
            </a:pPr>
            <a:r>
              <a:t>What are their desires and objectives?</a:t>
            </a:r>
          </a:p>
        </p:txBody>
      </p:sp>
      <p:pic>
        <p:nvPicPr>
          <p:cNvPr id="185" name="pasted-image.png"/>
          <p:cNvPicPr>
            <a:picLocks noChangeAspect="1"/>
          </p:cNvPicPr>
          <p:nvPr/>
        </p:nvPicPr>
        <p:blipFill>
          <a:blip r:embed="rId2">
            <a:extLst/>
          </a:blip>
          <a:stretch>
            <a:fillRect/>
          </a:stretch>
        </p:blipFill>
        <p:spPr>
          <a:xfrm>
            <a:off x="6669010" y="755659"/>
            <a:ext cx="4516678" cy="3079761"/>
          </a:xfrm>
          <a:prstGeom prst="rect">
            <a:avLst/>
          </a:prstGeom>
          <a:ln w="12700">
            <a:miter lim="400000"/>
          </a:ln>
        </p:spPr>
      </p:pic>
      <p:pic>
        <p:nvPicPr>
          <p:cNvPr id="186" name="pasted-image.png"/>
          <p:cNvPicPr>
            <a:picLocks noChangeAspect="1"/>
          </p:cNvPicPr>
          <p:nvPr/>
        </p:nvPicPr>
        <p:blipFill>
          <a:blip r:embed="rId3">
            <a:extLst/>
          </a:blip>
          <a:stretch>
            <a:fillRect/>
          </a:stretch>
        </p:blipFill>
        <p:spPr>
          <a:xfrm>
            <a:off x="7063786" y="3243887"/>
            <a:ext cx="4516678" cy="2492811"/>
          </a:xfrm>
          <a:prstGeom prst="rect">
            <a:avLst/>
          </a:prstGeom>
          <a:ln w="12700">
            <a:miter lim="400000"/>
          </a:ln>
        </p:spPr>
      </p:pic>
      <p:sp>
        <p:nvSpPr>
          <p:cNvPr id="187" name="Shape 187"/>
          <p:cNvSpPr/>
          <p:nvPr/>
        </p:nvSpPr>
        <p:spPr>
          <a:xfrm>
            <a:off x="185382" y="5336479"/>
            <a:ext cx="5532981" cy="1133476"/>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p>
            <a:pPr>
              <a:defRPr sz="2000"/>
            </a:pPr>
            <a:r>
              <a:t>Technical Collaboration Hub: Design Thinking:</a:t>
            </a:r>
            <a:br/>
            <a:r>
              <a:rPr i="1" sz="1200" u="sng">
                <a:solidFill>
                  <a:srgbClr val="00B2EF"/>
                </a:solidFill>
                <a:uFill>
                  <a:solidFill>
                    <a:srgbClr val="00B2EF"/>
                  </a:solidFill>
                </a:uFill>
                <a:hlinkClick r:id="rId4" invalidUrl="" action="" tgtFrame="" tooltip="" history="1" highlightClick="0" endSnd="0"/>
              </a:rPr>
              <a:t>https://w3-connections.ibm.com/communities/service/html/communitystart?communityUuid=b500e12f-aaca-453f-8305-098f3e1f31b3</a:t>
            </a:r>
          </a:p>
        </p:txBody>
      </p:sp>
      <p:sp>
        <p:nvSpPr>
          <p:cNvPr id="188" name="Shape 188"/>
          <p:cNvSpPr/>
          <p:nvPr/>
        </p:nvSpPr>
        <p:spPr>
          <a:xfrm>
            <a:off x="6595451" y="5794428"/>
            <a:ext cx="5453348"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1000">
                <a:solidFill>
                  <a:srgbClr val="000000"/>
                </a:solidFill>
                <a:latin typeface="Lucida Grande"/>
                <a:ea typeface="Lucida Grande"/>
                <a:cs typeface="Lucida Grande"/>
                <a:sym typeface="Lucida Grande"/>
              </a:defRPr>
            </a:lvl1pPr>
          </a:lstStyle>
          <a:p>
            <a:pPr/>
            <a:r>
              <a:t>Creating a persona is more than just putting a name &amp; a face in a circle. In this example, we’ve created a composite profile &amp; demographics made up of likely users (or user's users) most impacted by the problem or who would benefit from the solution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title"/>
          </p:nvPr>
        </p:nvSpPr>
        <p:spPr>
          <a:xfrm>
            <a:off x="373379" y="274638"/>
            <a:ext cx="11445242" cy="1143001"/>
          </a:xfrm>
          <a:prstGeom prst="rect">
            <a:avLst/>
          </a:prstGeom>
        </p:spPr>
        <p:txBody>
          <a:bodyPr/>
          <a:lstStyle/>
          <a:p>
            <a:pPr/>
            <a:r>
              <a:t>From Understanding to Ideation</a:t>
            </a:r>
          </a:p>
        </p:txBody>
      </p:sp>
      <p:sp>
        <p:nvSpPr>
          <p:cNvPr id="191" name="Shape 191"/>
          <p:cNvSpPr/>
          <p:nvPr>
            <p:ph type="body" sz="quarter" idx="1"/>
          </p:nvPr>
        </p:nvSpPr>
        <p:spPr>
          <a:xfrm>
            <a:off x="365759" y="1600200"/>
            <a:ext cx="4601159" cy="575201"/>
          </a:xfrm>
          <a:prstGeom prst="rect">
            <a:avLst/>
          </a:prstGeom>
        </p:spPr>
        <p:txBody>
          <a:bodyPr/>
          <a:lstStyle>
            <a:lvl1pPr marL="0" indent="0">
              <a:buSzTx/>
              <a:buNone/>
            </a:lvl1pPr>
          </a:lstStyle>
          <a:p>
            <a:pPr/>
            <a:r>
              <a:t>Develop an empathy map</a:t>
            </a:r>
          </a:p>
        </p:txBody>
      </p:sp>
      <p:sp>
        <p:nvSpPr>
          <p:cNvPr id="192" name="Shape 192"/>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3" name="pasted-image.png"/>
          <p:cNvPicPr>
            <a:picLocks noChangeAspect="1"/>
          </p:cNvPicPr>
          <p:nvPr/>
        </p:nvPicPr>
        <p:blipFill>
          <a:blip r:embed="rId2">
            <a:extLst/>
          </a:blip>
          <a:stretch>
            <a:fillRect/>
          </a:stretch>
        </p:blipFill>
        <p:spPr>
          <a:xfrm>
            <a:off x="583866" y="2120115"/>
            <a:ext cx="2770070" cy="3350624"/>
          </a:xfrm>
          <a:prstGeom prst="rect">
            <a:avLst/>
          </a:prstGeom>
          <a:ln w="12700">
            <a:miter lim="400000"/>
          </a:ln>
        </p:spPr>
      </p:pic>
      <p:sp>
        <p:nvSpPr>
          <p:cNvPr id="194" name="Shape 194"/>
          <p:cNvSpPr/>
          <p:nvPr/>
        </p:nvSpPr>
        <p:spPr>
          <a:xfrm>
            <a:off x="5815777" y="1600199"/>
            <a:ext cx="4601159" cy="57520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a:spcBef>
                <a:spcPts val="300"/>
              </a:spcBef>
              <a:buFont typeface="Helvetica"/>
              <a:defRPr sz="2000">
                <a:latin typeface="Tahoma"/>
                <a:ea typeface="Tahoma"/>
                <a:cs typeface="Tahoma"/>
                <a:sym typeface="Tahoma"/>
              </a:defRPr>
            </a:lvl1pPr>
          </a:lstStyle>
          <a:p>
            <a:pPr/>
            <a:r>
              <a:t>Define the As-Is environment</a:t>
            </a:r>
          </a:p>
        </p:txBody>
      </p:sp>
      <p:sp>
        <p:nvSpPr>
          <p:cNvPr id="195" name="Shape 195"/>
          <p:cNvSpPr/>
          <p:nvPr/>
        </p:nvSpPr>
        <p:spPr>
          <a:xfrm>
            <a:off x="4130006" y="1983805"/>
            <a:ext cx="7972701" cy="945854"/>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p>
            <a:pPr>
              <a:defRPr sz="1800"/>
            </a:pPr>
            <a:r>
              <a:t>What is the motivation to act and what’s the desired outcome?</a:t>
            </a:r>
          </a:p>
          <a:p>
            <a:pPr>
              <a:defRPr sz="1800"/>
            </a:pPr>
            <a:r>
              <a:t>What are the steps in between?</a:t>
            </a:r>
          </a:p>
          <a:p>
            <a:pPr>
              <a:defRPr sz="1800"/>
            </a:pPr>
            <a:r>
              <a:t>What is our person Saying, Doing and Feeling while executing those steps?</a:t>
            </a:r>
          </a:p>
        </p:txBody>
      </p:sp>
      <p:sp>
        <p:nvSpPr>
          <p:cNvPr id="196" name="Shape 196"/>
          <p:cNvSpPr/>
          <p:nvPr/>
        </p:nvSpPr>
        <p:spPr>
          <a:xfrm>
            <a:off x="5815777" y="2970744"/>
            <a:ext cx="4601159" cy="57520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a:spcBef>
                <a:spcPts val="300"/>
              </a:spcBef>
              <a:defRPr sz="2000">
                <a:latin typeface="Tahoma"/>
                <a:ea typeface="Tahoma"/>
                <a:cs typeface="Tahoma"/>
                <a:sym typeface="Tahoma"/>
              </a:defRPr>
            </a:lvl1pPr>
          </a:lstStyle>
          <a:p>
            <a:pPr/>
            <a:r>
              <a:t>Identify Pain Points and Big Ideas</a:t>
            </a:r>
          </a:p>
        </p:txBody>
      </p:sp>
      <p:sp>
        <p:nvSpPr>
          <p:cNvPr id="197" name="Shape 197"/>
          <p:cNvSpPr/>
          <p:nvPr/>
        </p:nvSpPr>
        <p:spPr>
          <a:xfrm>
            <a:off x="4130006" y="3444366"/>
            <a:ext cx="7972701" cy="765821"/>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p>
            <a:pPr>
              <a:defRPr sz="1800"/>
            </a:pPr>
            <a:r>
              <a:t>What makes the current approach unpleasant for our person?</a:t>
            </a:r>
          </a:p>
          <a:p>
            <a:pPr>
              <a:defRPr sz="1800"/>
            </a:pPr>
            <a:r>
              <a:t>What would make the process of achieving their desired outcome delightful?</a:t>
            </a:r>
          </a:p>
        </p:txBody>
      </p:sp>
      <p:sp>
        <p:nvSpPr>
          <p:cNvPr id="198" name="Shape 198"/>
          <p:cNvSpPr/>
          <p:nvPr/>
        </p:nvSpPr>
        <p:spPr>
          <a:xfrm>
            <a:off x="5532238" y="4341289"/>
            <a:ext cx="5168238" cy="57520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defTabSz="877823">
              <a:spcBef>
                <a:spcPts val="200"/>
              </a:spcBef>
              <a:buFont typeface="Helvetica"/>
              <a:defRPr sz="1919">
                <a:latin typeface="Tahoma"/>
                <a:ea typeface="Tahoma"/>
                <a:cs typeface="Tahoma"/>
                <a:sym typeface="Tahoma"/>
              </a:defRPr>
            </a:lvl1pPr>
          </a:lstStyle>
          <a:p>
            <a:pPr/>
            <a:r>
              <a:t>Create a 6 cell storyboard from the Big Ideas</a:t>
            </a:r>
          </a:p>
        </p:txBody>
      </p:sp>
      <p:pic>
        <p:nvPicPr>
          <p:cNvPr id="199" name="pasted-image.png"/>
          <p:cNvPicPr>
            <a:picLocks noChangeAspect="1"/>
          </p:cNvPicPr>
          <p:nvPr/>
        </p:nvPicPr>
        <p:blipFill>
          <a:blip r:embed="rId3">
            <a:extLst/>
          </a:blip>
          <a:stretch>
            <a:fillRect/>
          </a:stretch>
        </p:blipFill>
        <p:spPr>
          <a:xfrm>
            <a:off x="6451801" y="4720131"/>
            <a:ext cx="3329111" cy="184577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title"/>
          </p:nvPr>
        </p:nvSpPr>
        <p:spPr>
          <a:prstGeom prst="rect">
            <a:avLst/>
          </a:prstGeom>
        </p:spPr>
        <p:txBody>
          <a:bodyPr/>
          <a:lstStyle/>
          <a:p>
            <a:pPr/>
            <a:r>
              <a:t>Hills and Agile: First Steps</a:t>
            </a:r>
          </a:p>
        </p:txBody>
      </p:sp>
      <p:sp>
        <p:nvSpPr>
          <p:cNvPr id="202" name="Shape 202"/>
          <p:cNvSpPr/>
          <p:nvPr>
            <p:ph type="body" sz="half" idx="1"/>
          </p:nvPr>
        </p:nvSpPr>
        <p:spPr>
          <a:xfrm>
            <a:off x="325055" y="1102827"/>
            <a:ext cx="3762131" cy="5448342"/>
          </a:xfrm>
          <a:prstGeom prst="rect">
            <a:avLst/>
          </a:prstGeom>
        </p:spPr>
        <p:txBody>
          <a:bodyPr/>
          <a:lstStyle/>
          <a:p>
            <a:pPr>
              <a:buAutoNum type="arabicPeriod" startAt="1"/>
            </a:pPr>
            <a:r>
              <a:t>KISS</a:t>
            </a:r>
            <a:br/>
            <a:br/>
          </a:p>
          <a:p>
            <a:pPr>
              <a:buAutoNum type="arabicPeriod" startAt="1"/>
            </a:pPr>
            <a:r>
              <a:t>Model the User Experience</a:t>
            </a:r>
            <a:br/>
            <a:br/>
            <a:br/>
            <a:br/>
          </a:p>
          <a:p>
            <a:pPr>
              <a:buAutoNum type="arabicPeriod" startAt="1"/>
            </a:pPr>
            <a:r>
              <a:t>Define the ‘happy path’</a:t>
            </a:r>
            <a:br/>
            <a:br/>
            <a:br/>
            <a:br/>
            <a:br/>
          </a:p>
          <a:p>
            <a:pPr>
              <a:buAutoNum type="arabicPeriod" startAt="1"/>
            </a:pPr>
            <a:r>
              <a:t>Resources</a:t>
            </a:r>
          </a:p>
        </p:txBody>
      </p:sp>
      <p:sp>
        <p:nvSpPr>
          <p:cNvPr id="203" name="Shape 203"/>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4" name="Shape 204"/>
          <p:cNvSpPr/>
          <p:nvPr/>
        </p:nvSpPr>
        <p:spPr>
          <a:xfrm>
            <a:off x="4177097" y="1062681"/>
            <a:ext cx="7685086" cy="631824"/>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defRPr sz="2000"/>
            </a:lvl1pPr>
          </a:lstStyle>
          <a:p>
            <a:pPr/>
            <a:r>
              <a:t>“Everything should be made as simple as possible, but no simpler.” </a:t>
            </a:r>
          </a:p>
        </p:txBody>
      </p:sp>
      <p:sp>
        <p:nvSpPr>
          <p:cNvPr id="205" name="Shape 205"/>
          <p:cNvSpPr/>
          <p:nvPr/>
        </p:nvSpPr>
        <p:spPr>
          <a:xfrm>
            <a:off x="4177097" y="2137590"/>
            <a:ext cx="7685086" cy="1368174"/>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p>
            <a:pPr>
              <a:defRPr sz="1900"/>
            </a:pPr>
            <a:r>
              <a:t>Fast and simple. Use a tool like InVision to validate</a:t>
            </a:r>
          </a:p>
          <a:p>
            <a:pPr>
              <a:defRPr sz="1900"/>
            </a:pPr>
            <a:r>
              <a:t>Bring in graphic artists to do design work</a:t>
            </a:r>
          </a:p>
          <a:p>
            <a:pPr>
              <a:defRPr sz="1900"/>
            </a:pPr>
            <a:r>
              <a:t>Validate with Sponsor Users. </a:t>
            </a:r>
          </a:p>
          <a:p>
            <a:pPr>
              <a:defRPr sz="1900"/>
            </a:pPr>
            <a:r>
              <a:t>Give the (InVision) UX to the developers</a:t>
            </a:r>
          </a:p>
        </p:txBody>
      </p:sp>
      <p:sp>
        <p:nvSpPr>
          <p:cNvPr id="206" name="Shape 206"/>
          <p:cNvSpPr/>
          <p:nvPr/>
        </p:nvSpPr>
        <p:spPr>
          <a:xfrm>
            <a:off x="4177097" y="3709773"/>
            <a:ext cx="7685086" cy="1593851"/>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p>
            <a:pPr>
              <a:defRPr sz="1900"/>
            </a:pPr>
            <a:r>
              <a:t>What’s the User Story (6-cell from IBM Design Thinking)</a:t>
            </a:r>
          </a:p>
          <a:p>
            <a:pPr>
              <a:defRPr sz="1900"/>
            </a:pPr>
            <a:r>
              <a:t>Using that story, what’s the primary path from login to success? </a:t>
            </a:r>
          </a:p>
          <a:p>
            <a:pPr>
              <a:defRPr sz="1900"/>
            </a:pPr>
            <a:r>
              <a:t>Build that first, stub everything else.</a:t>
            </a:r>
          </a:p>
          <a:p>
            <a:pPr>
              <a:defRPr sz="1900"/>
            </a:pPr>
            <a:r>
              <a:t>Iterate and enhance to address more user pain points.</a:t>
            </a:r>
          </a:p>
        </p:txBody>
      </p:sp>
      <p:sp>
        <p:nvSpPr>
          <p:cNvPr id="207" name="Shape 207"/>
          <p:cNvSpPr/>
          <p:nvPr/>
        </p:nvSpPr>
        <p:spPr>
          <a:xfrm>
            <a:off x="4193171" y="5507633"/>
            <a:ext cx="7652938" cy="1048549"/>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p>
            <a:pPr>
              <a:defRPr sz="1900"/>
            </a:pPr>
            <a:r>
              <a:t>IBM Agile Academy:</a:t>
            </a:r>
          </a:p>
          <a:p>
            <a:pPr>
              <a:defRPr i="1" sz="1200"/>
            </a:pPr>
            <a:r>
              <a:rPr u="sng">
                <a:solidFill>
                  <a:srgbClr val="00B2EF"/>
                </a:solidFill>
                <a:uFill>
                  <a:solidFill>
                    <a:srgbClr val="00B2EF"/>
                  </a:solidFill>
                </a:uFill>
                <a:hlinkClick r:id="rId2" invalidUrl="" action="" tgtFrame="" tooltip="" history="1" highlightClick="0" endSnd="0"/>
              </a:rPr>
              <a:t>https://agileacademy.mybluemix.net/</a:t>
            </a:r>
            <a:r>
              <a:t> </a:t>
            </a:r>
          </a:p>
          <a:p>
            <a:pPr>
              <a:defRPr sz="2000"/>
            </a:pPr>
            <a:r>
              <a:rPr sz="1900"/>
              <a:t>Bluemix Garage:</a:t>
            </a:r>
            <a:br/>
            <a:r>
              <a:rPr i="1" sz="1200" u="sng">
                <a:solidFill>
                  <a:srgbClr val="00B2EF"/>
                </a:solidFill>
                <a:uFill>
                  <a:solidFill>
                    <a:srgbClr val="00B2EF"/>
                  </a:solidFill>
                </a:uFill>
                <a:hlinkClick r:id="rId3" invalidUrl="" action="" tgtFrame="" tooltip="" history="1" highlightClick="0" endSnd="0"/>
              </a:rPr>
              <a:t>https://www.ibm.com/cloud-computing/bluemix/garage</a:t>
            </a:r>
            <a:r>
              <a:rPr i="1" sz="1200"/>
              <a:t>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title"/>
          </p:nvPr>
        </p:nvSpPr>
        <p:spPr>
          <a:xfrm>
            <a:off x="373379" y="274638"/>
            <a:ext cx="11445242" cy="1143001"/>
          </a:xfrm>
          <a:prstGeom prst="rect">
            <a:avLst/>
          </a:prstGeom>
        </p:spPr>
        <p:txBody>
          <a:bodyPr/>
          <a:lstStyle/>
          <a:p>
            <a:pPr/>
            <a:r>
              <a:t>Principles, Code and Reuse</a:t>
            </a:r>
          </a:p>
        </p:txBody>
      </p:sp>
      <p:sp>
        <p:nvSpPr>
          <p:cNvPr id="210" name="Shape 210"/>
          <p:cNvSpPr/>
          <p:nvPr>
            <p:ph type="body" sz="quarter" idx="1"/>
          </p:nvPr>
        </p:nvSpPr>
        <p:spPr>
          <a:xfrm>
            <a:off x="425949" y="1012652"/>
            <a:ext cx="2677602" cy="5264496"/>
          </a:xfrm>
          <a:prstGeom prst="rect">
            <a:avLst/>
          </a:prstGeom>
        </p:spPr>
        <p:txBody>
          <a:bodyPr/>
          <a:lstStyle/>
          <a:p>
            <a:pPr>
              <a:buAutoNum type="arabicPeriod" startAt="1"/>
            </a:pPr>
            <a:r>
              <a:t>Core Principles</a:t>
            </a:r>
            <a:br/>
            <a:br/>
            <a:br/>
          </a:p>
          <a:p>
            <a:pPr>
              <a:buAutoNum type="arabicPeriod" startAt="1"/>
            </a:pPr>
            <a:r>
              <a:t>Design</a:t>
            </a:r>
            <a:br/>
            <a:br/>
            <a:br/>
            <a:br/>
          </a:p>
          <a:p>
            <a:pPr>
              <a:buAutoNum type="arabicPeriod" startAt="1"/>
            </a:pPr>
            <a:r>
              <a:t>Execution</a:t>
            </a:r>
            <a:br/>
            <a:br/>
            <a:br/>
          </a:p>
          <a:p>
            <a:pPr>
              <a:buAutoNum type="arabicPeriod" startAt="1"/>
            </a:pPr>
            <a:r>
              <a:t>Resources</a:t>
            </a:r>
          </a:p>
        </p:txBody>
      </p:sp>
      <p:sp>
        <p:nvSpPr>
          <p:cNvPr id="211" name="Shape 211"/>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2" name="Shape 212"/>
          <p:cNvSpPr/>
          <p:nvPr/>
        </p:nvSpPr>
        <p:spPr>
          <a:xfrm>
            <a:off x="3205848" y="1049019"/>
            <a:ext cx="8552954" cy="1222645"/>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p>
            <a:pPr>
              <a:defRPr sz="1800"/>
            </a:pPr>
            <a:r>
              <a:t>High Cohesion and Separation of Concerns</a:t>
            </a:r>
          </a:p>
          <a:p>
            <a:pPr>
              <a:defRPr sz="1800"/>
            </a:pPr>
            <a:r>
              <a:t>Loose Coupling and RESTful services</a:t>
            </a:r>
          </a:p>
          <a:p>
            <a:pPr>
              <a:defRPr sz="1800"/>
            </a:pPr>
            <a:r>
              <a:t>Reuse</a:t>
            </a:r>
          </a:p>
          <a:p>
            <a:pPr>
              <a:defRPr sz="1800"/>
            </a:pPr>
            <a:r>
              <a:t>Fail Fast</a:t>
            </a:r>
          </a:p>
        </p:txBody>
      </p:sp>
      <p:sp>
        <p:nvSpPr>
          <p:cNvPr id="213" name="Shape 213"/>
          <p:cNvSpPr/>
          <p:nvPr/>
        </p:nvSpPr>
        <p:spPr>
          <a:xfrm>
            <a:off x="3205848" y="2389994"/>
            <a:ext cx="8552954" cy="1222645"/>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p>
            <a:pPr>
              <a:defRPr sz="1800"/>
            </a:pPr>
            <a:r>
              <a:t>Validate the UX quickly </a:t>
            </a:r>
            <a:r>
              <a:rPr u="sng"/>
              <a:t>with Sponsor Users</a:t>
            </a:r>
            <a:br/>
            <a:r>
              <a:t>             - use a tool like InVision</a:t>
            </a:r>
          </a:p>
          <a:p>
            <a:pPr>
              <a:defRPr sz="1800"/>
            </a:pPr>
            <a:r>
              <a:t>Create basic Architecture artifacts - system context, high level architecture design</a:t>
            </a:r>
          </a:p>
          <a:p>
            <a:pPr>
              <a:defRPr sz="1800"/>
            </a:pPr>
            <a:r>
              <a:t>Document your decisions while your designing and developing</a:t>
            </a:r>
          </a:p>
        </p:txBody>
      </p:sp>
      <p:sp>
        <p:nvSpPr>
          <p:cNvPr id="214" name="Shape 214"/>
          <p:cNvSpPr/>
          <p:nvPr/>
        </p:nvSpPr>
        <p:spPr>
          <a:xfrm>
            <a:off x="3199268" y="3730970"/>
            <a:ext cx="8566114" cy="1222645"/>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p>
            <a:pPr>
              <a:defRPr sz="1800"/>
            </a:pPr>
            <a:r>
              <a:t>KISS</a:t>
            </a:r>
          </a:p>
          <a:p>
            <a:pPr lvl="1">
              <a:defRPr sz="1800"/>
            </a:pPr>
            <a:r>
              <a:t>Start with what’s publicly available in your cloud instance</a:t>
            </a:r>
          </a:p>
          <a:p>
            <a:pPr lvl="1">
              <a:defRPr sz="1800"/>
            </a:pPr>
            <a:r>
              <a:t>Keep the design simple</a:t>
            </a:r>
          </a:p>
          <a:p>
            <a:pPr lvl="1">
              <a:defRPr sz="1800"/>
            </a:pPr>
            <a:r>
              <a:t>Iterate</a:t>
            </a:r>
          </a:p>
        </p:txBody>
      </p:sp>
      <p:sp>
        <p:nvSpPr>
          <p:cNvPr id="215" name="Shape 215"/>
          <p:cNvSpPr/>
          <p:nvPr/>
        </p:nvSpPr>
        <p:spPr>
          <a:xfrm>
            <a:off x="3213548" y="5100867"/>
            <a:ext cx="8537554" cy="1222645"/>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00921" r="50000" b="-921"/>
            </a:path>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p>
            <a:pPr>
              <a:lnSpc>
                <a:spcPct val="80000"/>
              </a:lnSpc>
              <a:defRPr sz="1800"/>
            </a:pPr>
            <a:r>
              <a:t>Enterprise Github:</a:t>
            </a:r>
          </a:p>
          <a:p>
            <a:pPr>
              <a:lnSpc>
                <a:spcPct val="80000"/>
              </a:lnSpc>
              <a:defRPr i="1" sz="1200"/>
            </a:pPr>
            <a:r>
              <a:rPr u="sng">
                <a:solidFill>
                  <a:srgbClr val="00B2EF"/>
                </a:solidFill>
                <a:uFill>
                  <a:solidFill>
                    <a:srgbClr val="00B2EF"/>
                  </a:solidFill>
                </a:uFill>
                <a:hlinkClick r:id="rId2" invalidUrl="" action="" tgtFrame="" tooltip="" history="1" highlightClick="0" endSnd="0"/>
              </a:rPr>
              <a:t>https://github.ibm.com</a:t>
            </a:r>
            <a:r>
              <a:t> </a:t>
            </a:r>
          </a:p>
          <a:p>
            <a:pPr>
              <a:lnSpc>
                <a:spcPct val="80000"/>
              </a:lnSpc>
              <a:defRPr sz="1800"/>
            </a:pPr>
            <a:r>
              <a:t>Structure of a good principle:</a:t>
            </a:r>
          </a:p>
          <a:p>
            <a:pPr>
              <a:lnSpc>
                <a:spcPct val="80000"/>
              </a:lnSpc>
              <a:defRPr i="1" sz="1200"/>
            </a:pPr>
            <a:r>
              <a:rPr u="sng">
                <a:solidFill>
                  <a:srgbClr val="00B2EF"/>
                </a:solidFill>
                <a:uFill>
                  <a:solidFill>
                    <a:srgbClr val="00B2EF"/>
                  </a:solidFill>
                </a:uFill>
                <a:hlinkClick r:id="rId3" invalidUrl="" action="" tgtFrame="" tooltip="" history="1" highlightClick="0" endSnd="0"/>
              </a:rPr>
              <a:t>https://w3-connections.ibm.com/blogs/24HourDesign/entry/enabling_effective_decisions_in_a_distributed_collaborative_environment?lang=en</a:t>
            </a:r>
            <a:r>
              <a:t> </a:t>
            </a:r>
            <a:br/>
            <a:r>
              <a:rPr u="sng">
                <a:solidFill>
                  <a:srgbClr val="00B2EF"/>
                </a:solidFill>
                <a:uFill>
                  <a:solidFill>
                    <a:srgbClr val="00B2EF"/>
                  </a:solidFill>
                </a:uFill>
                <a:hlinkClick r:id="rId4" invalidUrl="" action="" tgtFrame="" tooltip="" history="1" highlightClick="0" endSnd="0"/>
              </a:rPr>
              <a:t>https://www.ibm.com/cloud-computing/bluemix/garage</a:t>
            </a:r>
            <a:r>
              <a:t>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title"/>
          </p:nvPr>
        </p:nvSpPr>
        <p:spPr>
          <a:xfrm>
            <a:off x="365759" y="274638"/>
            <a:ext cx="11445242" cy="575201"/>
          </a:xfrm>
          <a:prstGeom prst="rect">
            <a:avLst/>
          </a:prstGeom>
        </p:spPr>
        <p:txBody>
          <a:bodyPr/>
          <a:lstStyle/>
          <a:p>
            <a:pPr lvl="1"/>
            <a:r>
              <a:t>Congratulations! You’re ready to build demos for your client!</a:t>
            </a:r>
          </a:p>
        </p:txBody>
      </p:sp>
      <p:sp>
        <p:nvSpPr>
          <p:cNvPr id="218" name="Shape 218"/>
          <p:cNvSpPr/>
          <p:nvPr>
            <p:ph type="body" idx="1"/>
          </p:nvPr>
        </p:nvSpPr>
        <p:spPr>
          <a:xfrm>
            <a:off x="365759" y="983860"/>
            <a:ext cx="11445242" cy="5142303"/>
          </a:xfrm>
          <a:prstGeom prst="rect">
            <a:avLst/>
          </a:prstGeom>
        </p:spPr>
        <p:txBody>
          <a:bodyPr/>
          <a:lstStyle/>
          <a:p>
            <a:pPr marL="203454" indent="-203454" defTabSz="813816">
              <a:defRPr sz="1779"/>
            </a:pPr>
            <a:r>
              <a:t>From Design Thinking</a:t>
            </a:r>
          </a:p>
          <a:p>
            <a:pPr lvl="1" marL="610361" indent="-203454" defTabSz="813816">
              <a:buChar char="▪"/>
              <a:defRPr sz="1779"/>
            </a:pPr>
            <a:r>
              <a:t>What’s the story you’re going to tell? </a:t>
            </a:r>
          </a:p>
          <a:p>
            <a:pPr lvl="1" marL="610361" indent="-203454" defTabSz="813816">
              <a:buChar char="▪"/>
              <a:defRPr sz="1779"/>
            </a:pPr>
            <a:r>
              <a:t>Create a 6-cell storyboard</a:t>
            </a:r>
          </a:p>
          <a:p>
            <a:pPr marL="203454" indent="-203454" defTabSz="813816">
              <a:defRPr sz="1779"/>
            </a:pPr>
            <a:r>
              <a:t>Create your systems context diagram</a:t>
            </a:r>
          </a:p>
          <a:p>
            <a:pPr marL="203454" indent="-203454" defTabSz="813816">
              <a:defRPr sz="1779"/>
            </a:pPr>
            <a:r>
              <a:t>Create your high level architecture</a:t>
            </a:r>
          </a:p>
          <a:p>
            <a:pPr marL="203454" indent="-203454" defTabSz="813816">
              <a:defRPr sz="1779"/>
            </a:pPr>
            <a:r>
              <a:t>Define your Bluemix Environment </a:t>
            </a:r>
          </a:p>
          <a:p>
            <a:pPr lvl="1" marL="610361" indent="-203454" defTabSz="813816">
              <a:buChar char="▪"/>
              <a:defRPr sz="1779"/>
            </a:pPr>
            <a:r>
              <a:t>Keep it Simple!!!!, keep it supported</a:t>
            </a:r>
          </a:p>
          <a:p>
            <a:pPr lvl="1" marL="610361" indent="-203454" defTabSz="813816">
              <a:buChar char="▪"/>
              <a:defRPr sz="1779"/>
            </a:pPr>
            <a:r>
              <a:t>Understand the technology capabilities and limits of your environment </a:t>
            </a:r>
          </a:p>
          <a:p>
            <a:pPr lvl="2" marL="1017269" indent="-203454" defTabSz="813816">
              <a:buChar char="▪"/>
              <a:defRPr sz="1779"/>
            </a:pPr>
            <a:r>
              <a:t>for example, if you can’t get to core client web pages, don’t make that part of your prototype. You can, however, get to public web pages from Bluemix, so that’s easy to have as part of your prototype.</a:t>
            </a:r>
          </a:p>
          <a:p>
            <a:pPr marL="203454" indent="-203454" defTabSz="813816">
              <a:defRPr sz="1779"/>
            </a:pPr>
            <a:r>
              <a:t>Use the code you’ve already built and put in your own git repository</a:t>
            </a:r>
          </a:p>
          <a:p>
            <a:pPr marL="203454" indent="-203454" defTabSz="813816">
              <a:defRPr sz="1779"/>
            </a:pPr>
            <a:r>
              <a:t>Search DeveloperWorks and public github for other code samples</a:t>
            </a:r>
          </a:p>
          <a:p>
            <a:pPr marL="203454" indent="-203454" defTabSz="813816">
              <a:defRPr sz="1779"/>
            </a:pPr>
            <a:r>
              <a:t>Lay out your UX - again, keep it simple</a:t>
            </a:r>
          </a:p>
          <a:p>
            <a:pPr marL="203454" indent="-203454" defTabSz="813816">
              <a:defRPr sz="1779"/>
            </a:pPr>
            <a:r>
              <a:t>Define what core RESTful services you need to make your UX work</a:t>
            </a:r>
          </a:p>
          <a:p>
            <a:pPr marL="203454" indent="-203454" defTabSz="813816">
              <a:defRPr sz="1779"/>
            </a:pPr>
            <a:r>
              <a:t>Go forth and Conquer!</a:t>
            </a:r>
          </a:p>
        </p:txBody>
      </p:sp>
      <p:sp>
        <p:nvSpPr>
          <p:cNvPr id="219" name="Shape 219"/>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Master_no-footer">
  <a:themeElements>
    <a:clrScheme name="1_Master_no-footer">
      <a:dk1>
        <a:srgbClr val="1D1B1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Helvetica"/>
        <a:ea typeface="Helvetica"/>
        <a:cs typeface="Helvetica"/>
      </a:majorFont>
      <a:minorFont>
        <a:latin typeface="Calibri"/>
        <a:ea typeface="Calibri"/>
        <a:cs typeface="Calibri"/>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Master_no-footer">
  <a:themeElements>
    <a:clrScheme name="1_Master_no-footer">
      <a:dk1>
        <a:srgbClr val="00000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Helvetica"/>
        <a:ea typeface="Helvetica"/>
        <a:cs typeface="Helvetica"/>
      </a:majorFont>
      <a:minorFont>
        <a:latin typeface="Calibri"/>
        <a:ea typeface="Calibri"/>
        <a:cs typeface="Calibri"/>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