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5" r:id="rId2"/>
    <p:sldId id="274" r:id="rId3"/>
    <p:sldId id="276" r:id="rId4"/>
    <p:sldId id="277" r:id="rId5"/>
    <p:sldId id="278" r:id="rId6"/>
    <p:sldId id="280" r:id="rId7"/>
    <p:sldId id="281" r:id="rId8"/>
    <p:sldId id="288" r:id="rId9"/>
    <p:sldId id="279" r:id="rId10"/>
    <p:sldId id="287" r:id="rId11"/>
    <p:sldId id="292" r:id="rId12"/>
    <p:sldId id="293" r:id="rId13"/>
    <p:sldId id="290" r:id="rId14"/>
    <p:sldId id="286" r:id="rId15"/>
    <p:sldId id="283" r:id="rId16"/>
    <p:sldId id="285" r:id="rId17"/>
    <p:sldId id="282" r:id="rId18"/>
    <p:sldId id="284" r:id="rId19"/>
    <p:sldId id="291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1" autoAdjust="0"/>
    <p:restoredTop sz="81141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618E-7A2B-49B0-B588-42B6C41F6232}" type="datetimeFigureOut">
              <a:rPr lang="nl-BE" smtClean="0"/>
              <a:pPr/>
              <a:t>19/05/2014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 smtClean="0"/>
              <a:t>Test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C8E0-C191-4E72-8ED5-8FC3385EB1C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78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80DD5-87C8-47A5-B34A-E8DCB6C1A282}" type="datetimeFigureOut">
              <a:rPr lang="nl-BE" smtClean="0"/>
              <a:pPr/>
              <a:t>19/05/2014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 smtClean="0"/>
              <a:t>Test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0556-71BB-4BBF-B7CA-EE25F1443F6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866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81800" y="6324600"/>
            <a:ext cx="1676400" cy="381000"/>
          </a:xfrm>
        </p:spPr>
        <p:txBody>
          <a:bodyPr/>
          <a:lstStyle>
            <a:lvl1pPr algn="r">
              <a:defRPr sz="1000"/>
            </a:lvl1pPr>
          </a:lstStyle>
          <a:p>
            <a:fld id="{E42D2F69-A00B-464D-A6A0-5A92C8D16A1B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smtClean="0"/>
              <a:t>VOP – Jan De Geest - Michaël Depover – Thomas De Brauwer - Sander Meyfroot - Informatica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A0C5-4484-4615-BDB9-B93E3E060477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9DB4-757A-47E7-9E30-7075C6A337B1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D807-643D-4392-8FF5-826AE0E92B66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E0A8-4ECB-4741-A257-5B035CCCB504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F2F1-DECB-4B61-8843-8C4A0501CDA3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0019-C2A8-4B06-B364-AF94C5EBEBEC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60B9-BE80-4C89-8F43-52C9DCB97741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38E3-93EF-4D40-985C-B0251FF58A51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0CB8-7187-455C-B95D-A554D7061FCE}" type="datetime1">
              <a:rPr lang="nl-BE" smtClean="0"/>
              <a:pPr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Volvo IT - Michaël Depover – 3ICT5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1800" y="6345155"/>
            <a:ext cx="1676400" cy="38028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AAD2F1-4947-463B-85E4-46F3297B85CE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6172200" cy="40319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marL="0" algn="l" defTabSz="914400" rtl="0" eaLnBrk="1" latinLnBrk="0" hangingPunct="1">
              <a:defRPr lang="en-US" sz="1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r>
              <a:rPr lang="nl-BE" b="1" dirty="0" smtClean="0"/>
              <a:t>VOP – Jan De Geest - Michaël Depover – Thomas De Brauwer - Sander Meyfroot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BE" sz="7200" dirty="0" smtClean="0"/>
              <a:t>Eindpresentatie</a:t>
            </a:r>
            <a:endParaRPr lang="nl-BE" sz="7200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762000"/>
            <a:ext cx="2171700" cy="153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C:\Users\Michael\Desktop\ee9e2ae185c94c6985449362eab655a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569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010400" cy="487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/>
            <a:r>
              <a:rPr lang="nl-BE" dirty="0"/>
              <a:t>Ontwerpbeslissingen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Singleton pattern in desktop</a:t>
            </a:r>
          </a:p>
          <a:p>
            <a:pPr lvl="1"/>
            <a:r>
              <a:rPr lang="nl-BE" dirty="0"/>
              <a:t>thread-safe singleton </a:t>
            </a:r>
            <a:endParaRPr lang="nl-BE" dirty="0" smtClean="0"/>
          </a:p>
          <a:p>
            <a:pPr lvl="1"/>
            <a:r>
              <a:rPr lang="nl-BE" dirty="0" smtClean="0"/>
              <a:t>Gebruiker overal bereikbaar in applicatie</a:t>
            </a:r>
            <a:endParaRPr lang="nl-BE" dirty="0"/>
          </a:p>
          <a:p>
            <a:r>
              <a:rPr lang="nl-BE" dirty="0" smtClean="0"/>
              <a:t>DAO Design</a:t>
            </a:r>
          </a:p>
          <a:p>
            <a:pPr lvl="1"/>
            <a:r>
              <a:rPr lang="nl-BE" dirty="0" smtClean="0"/>
              <a:t>‘</a:t>
            </a:r>
            <a:r>
              <a:rPr lang="nl-BE" dirty="0"/>
              <a:t>Instance Scope’ 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Elke DAO heeft zijn eigen connectie die hij correct moet afsluiten</a:t>
            </a:r>
            <a:endParaRPr lang="nl-BE" dirty="0" smtClean="0"/>
          </a:p>
          <a:p>
            <a:r>
              <a:rPr lang="nl-BE" dirty="0" smtClean="0"/>
              <a:t>Servlet </a:t>
            </a:r>
            <a:r>
              <a:rPr lang="nl-BE" dirty="0"/>
              <a:t>Request afhandeling</a:t>
            </a:r>
          </a:p>
          <a:p>
            <a:pPr lvl="1"/>
            <a:r>
              <a:rPr lang="nl-BE" dirty="0" smtClean="0"/>
              <a:t>Ajax </a:t>
            </a:r>
            <a:r>
              <a:rPr lang="nl-BE" dirty="0"/>
              <a:t>calls vanuit javascript naar de </a:t>
            </a:r>
            <a:r>
              <a:rPr lang="nl-BE" dirty="0" smtClean="0"/>
              <a:t>API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nl-BE" dirty="0"/>
              <a:t>Implementatiekeuzes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Web: </a:t>
            </a:r>
          </a:p>
          <a:p>
            <a:pPr lvl="1"/>
            <a:r>
              <a:rPr lang="nl-BE" dirty="0" smtClean="0"/>
              <a:t>HTML5 jCanvas</a:t>
            </a:r>
          </a:p>
          <a:p>
            <a:pPr lvl="1"/>
            <a:r>
              <a:rPr lang="nl-BE" dirty="0" smtClean="0"/>
              <a:t>Jersey REST framework + client API</a:t>
            </a:r>
          </a:p>
          <a:p>
            <a:r>
              <a:rPr lang="nl-BE" dirty="0" smtClean="0"/>
              <a:t>Desktop:</a:t>
            </a:r>
          </a:p>
          <a:p>
            <a:pPr lvl="1"/>
            <a:r>
              <a:rPr lang="en-US" dirty="0" smtClean="0"/>
              <a:t>Jersey </a:t>
            </a:r>
            <a:r>
              <a:rPr lang="en-US" dirty="0"/>
              <a:t>REST client </a:t>
            </a:r>
            <a:r>
              <a:rPr lang="en-US" dirty="0" smtClean="0"/>
              <a:t>API</a:t>
            </a:r>
          </a:p>
          <a:p>
            <a:pPr lvl="1"/>
            <a:r>
              <a:rPr lang="en-US" dirty="0"/>
              <a:t>Concurrency in </a:t>
            </a:r>
            <a:r>
              <a:rPr lang="en-US" dirty="0" smtClean="0"/>
              <a:t>Swing: multi-threading</a:t>
            </a:r>
          </a:p>
          <a:p>
            <a:pPr lvl="1"/>
            <a:r>
              <a:rPr lang="en-US" dirty="0" smtClean="0"/>
              <a:t>MVC (~) </a:t>
            </a:r>
            <a:r>
              <a:rPr lang="en-US" dirty="0" err="1" smtClean="0"/>
              <a:t>structuur</a:t>
            </a:r>
            <a:r>
              <a:rPr lang="en-US" dirty="0" smtClean="0"/>
              <a:t> </a:t>
            </a:r>
            <a:r>
              <a:rPr lang="en-US" dirty="0" err="1" smtClean="0"/>
              <a:t>getracht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hanteren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800" dirty="0" smtClean="0"/>
              <a:t>Uitbreidingsmogelijkheden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Integratie met </a:t>
            </a:r>
            <a:r>
              <a:rPr lang="nl-BE" dirty="0" err="1" smtClean="0"/>
              <a:t>facebook</a:t>
            </a:r>
            <a:endParaRPr lang="nl-BE" dirty="0" smtClean="0"/>
          </a:p>
          <a:p>
            <a:r>
              <a:rPr lang="nl-BE" dirty="0" smtClean="0"/>
              <a:t>Obstakels en bruggen</a:t>
            </a:r>
          </a:p>
          <a:p>
            <a:r>
              <a:rPr lang="nl-BE" dirty="0" smtClean="0"/>
              <a:t>Dieper uitgewerkte webapplicatie</a:t>
            </a:r>
          </a:p>
          <a:p>
            <a:pPr lvl="1"/>
            <a:r>
              <a:rPr lang="nl-BE" dirty="0" err="1" smtClean="0"/>
              <a:t>Highscores</a:t>
            </a:r>
            <a:endParaRPr lang="nl-BE" dirty="0" smtClean="0"/>
          </a:p>
          <a:p>
            <a:pPr lvl="1"/>
            <a:r>
              <a:rPr lang="nl-BE" dirty="0" smtClean="0"/>
              <a:t>Profiel</a:t>
            </a:r>
          </a:p>
          <a:p>
            <a:pPr lvl="1"/>
            <a:r>
              <a:rPr lang="nl-BE" dirty="0" smtClean="0"/>
              <a:t>Favorieten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858000" cy="486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1629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848600" cy="35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3733800" cy="465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0"/>
            <a:ext cx="36099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254766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Positieve ervaring met scrum &amp; </a:t>
            </a:r>
            <a:r>
              <a:rPr lang="nl-BE" dirty="0" err="1" smtClean="0"/>
              <a:t>agile</a:t>
            </a:r>
            <a:endParaRPr lang="nl-BE" dirty="0" smtClean="0"/>
          </a:p>
          <a:p>
            <a:pPr lvl="1"/>
            <a:r>
              <a:rPr lang="nl-BE" dirty="0" smtClean="0"/>
              <a:t>Tussentijdse evaluatie</a:t>
            </a:r>
          </a:p>
          <a:p>
            <a:r>
              <a:rPr lang="nl-BE" dirty="0" smtClean="0"/>
              <a:t>Inschattingsfout sprint 1</a:t>
            </a:r>
          </a:p>
          <a:p>
            <a:r>
              <a:rPr lang="nl-BE" dirty="0" smtClean="0"/>
              <a:t>Belangrijkste features in orde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Inhoudsopgave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De opdracht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Taakverdeling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Analyse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Ontwerpbeslissingen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Implementatiekeuzes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Uitbreidingsmogelijkheden 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Kijk op het resultaat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Besluit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Vragen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040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opdracht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2D Racegame</a:t>
            </a:r>
          </a:p>
          <a:p>
            <a:pPr lvl="1"/>
            <a:r>
              <a:rPr lang="nl-BE" dirty="0" smtClean="0"/>
              <a:t>Java</a:t>
            </a:r>
          </a:p>
          <a:p>
            <a:pPr lvl="1"/>
            <a:r>
              <a:rPr lang="nl-BE" dirty="0" err="1" smtClean="0"/>
              <a:t>Desktopapplicatie</a:t>
            </a:r>
            <a:endParaRPr lang="nl-BE" dirty="0" smtClean="0"/>
          </a:p>
          <a:p>
            <a:pPr lvl="1"/>
            <a:r>
              <a:rPr lang="nl-BE" dirty="0" smtClean="0"/>
              <a:t>Webapplicatie</a:t>
            </a:r>
          </a:p>
          <a:p>
            <a:pPr lvl="1"/>
            <a:r>
              <a:rPr lang="nl-BE" dirty="0" err="1" smtClean="0"/>
              <a:t>MySQL</a:t>
            </a:r>
            <a:r>
              <a:rPr lang="nl-BE" dirty="0" smtClean="0"/>
              <a:t> Databank</a:t>
            </a:r>
          </a:p>
          <a:p>
            <a:pPr lvl="1"/>
            <a:r>
              <a:rPr lang="nl-BE" dirty="0" smtClean="0"/>
              <a:t>SCRUM: 3 sprints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00200"/>
            <a:ext cx="3519690" cy="3783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Taakverdeling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nl-BE" dirty="0" smtClean="0"/>
              <a:t>Michaël </a:t>
            </a:r>
            <a:r>
              <a:rPr lang="nl-BE" dirty="0" err="1" smtClean="0"/>
              <a:t>Depover</a:t>
            </a:r>
            <a:endParaRPr lang="nl-BE" dirty="0" smtClean="0"/>
          </a:p>
          <a:p>
            <a:pPr lvl="1"/>
            <a:r>
              <a:rPr lang="nl-BE" dirty="0" err="1" smtClean="0"/>
              <a:t>Perl</a:t>
            </a:r>
            <a:endParaRPr lang="nl-BE" dirty="0" smtClean="0"/>
          </a:p>
          <a:p>
            <a:pPr lvl="1"/>
            <a:r>
              <a:rPr lang="nl-BE" dirty="0" smtClean="0"/>
              <a:t>Databank</a:t>
            </a:r>
          </a:p>
          <a:p>
            <a:pPr lvl="1"/>
            <a:r>
              <a:rPr lang="nl-BE" dirty="0" err="1" smtClean="0"/>
              <a:t>Desktopapplicatie</a:t>
            </a:r>
            <a:endParaRPr lang="nl-BE" dirty="0" smtClean="0"/>
          </a:p>
          <a:p>
            <a:pPr lvl="2"/>
            <a:r>
              <a:rPr lang="nl-BE" dirty="0" smtClean="0"/>
              <a:t>Racen </a:t>
            </a:r>
          </a:p>
          <a:p>
            <a:pPr lvl="2"/>
            <a:r>
              <a:rPr lang="nl-BE" dirty="0" err="1" smtClean="0"/>
              <a:t>Ghosts</a:t>
            </a:r>
            <a:endParaRPr lang="nl-BE" dirty="0" smtClean="0"/>
          </a:p>
          <a:p>
            <a:pPr lvl="2"/>
            <a:r>
              <a:rPr lang="nl-BE" dirty="0" err="1" smtClean="0"/>
              <a:t>tournaments</a:t>
            </a:r>
            <a:r>
              <a:rPr lang="nl-BE" dirty="0" smtClean="0"/>
              <a:t> </a:t>
            </a:r>
          </a:p>
          <a:p>
            <a:r>
              <a:rPr lang="nl-BE" dirty="0" smtClean="0"/>
              <a:t>Thomas De </a:t>
            </a:r>
            <a:r>
              <a:rPr lang="nl-BE" dirty="0" err="1" smtClean="0"/>
              <a:t>Brauwer</a:t>
            </a:r>
            <a:endParaRPr lang="nl-BE" dirty="0" smtClean="0"/>
          </a:p>
          <a:p>
            <a:pPr lvl="1"/>
            <a:r>
              <a:rPr lang="nl-BE" dirty="0" smtClean="0"/>
              <a:t>Analyse</a:t>
            </a:r>
          </a:p>
          <a:p>
            <a:pPr lvl="1"/>
            <a:r>
              <a:rPr lang="nl-BE" dirty="0" smtClean="0"/>
              <a:t>Webapplicatie</a:t>
            </a:r>
          </a:p>
          <a:p>
            <a:pPr lvl="2"/>
            <a:r>
              <a:rPr lang="nl-BE" dirty="0" smtClean="0"/>
              <a:t>circuit bouwen</a:t>
            </a:r>
          </a:p>
          <a:p>
            <a:pPr lvl="2"/>
            <a:r>
              <a:rPr lang="nl-BE" dirty="0" smtClean="0"/>
              <a:t> weergavetaal</a:t>
            </a:r>
          </a:p>
          <a:p>
            <a:pPr lvl="2"/>
            <a:r>
              <a:rPr lang="nl-BE" dirty="0" smtClean="0"/>
              <a:t>structuur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Taakverdeling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Jan De Geest</a:t>
            </a:r>
          </a:p>
          <a:p>
            <a:pPr lvl="1"/>
            <a:r>
              <a:rPr lang="nl-BE" dirty="0" smtClean="0"/>
              <a:t>Webapplicatie</a:t>
            </a:r>
          </a:p>
          <a:p>
            <a:pPr lvl="2"/>
            <a:r>
              <a:rPr lang="nl-BE" dirty="0" smtClean="0"/>
              <a:t>Circuit bouwen en aanpassen</a:t>
            </a:r>
          </a:p>
          <a:p>
            <a:pPr lvl="2"/>
            <a:r>
              <a:rPr lang="nl-BE" dirty="0" smtClean="0"/>
              <a:t>Toernooien organiseren en deelnemen</a:t>
            </a:r>
          </a:p>
          <a:p>
            <a:pPr lvl="1"/>
            <a:r>
              <a:rPr lang="nl-BE" dirty="0" err="1" smtClean="0"/>
              <a:t>Logging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Sander </a:t>
            </a:r>
            <a:r>
              <a:rPr lang="nl-BE" dirty="0" err="1" smtClean="0"/>
              <a:t>Meyfroot</a:t>
            </a:r>
            <a:endParaRPr lang="nl-BE" dirty="0" smtClean="0"/>
          </a:p>
          <a:p>
            <a:pPr lvl="1"/>
            <a:r>
              <a:rPr lang="nl-BE" dirty="0" smtClean="0"/>
              <a:t>Inloggen op desktop en webapplicatie </a:t>
            </a:r>
          </a:p>
          <a:p>
            <a:pPr lvl="1"/>
            <a:r>
              <a:rPr lang="nl-BE" dirty="0" smtClean="0"/>
              <a:t>Gebruikersprofiel</a:t>
            </a:r>
          </a:p>
          <a:p>
            <a:pPr lvl="1"/>
            <a:r>
              <a:rPr lang="nl-BE" dirty="0" err="1" smtClean="0"/>
              <a:t>Layout</a:t>
            </a:r>
            <a:r>
              <a:rPr lang="nl-BE" dirty="0" smtClean="0"/>
              <a:t> </a:t>
            </a:r>
          </a:p>
          <a:p>
            <a:pPr lvl="1"/>
            <a:endParaRPr lang="nl-BE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13" descr="D:\AppData\VOP\dossier\afbeeldingen\ER-diag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1722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1" descr="\\vmware-host\Shared Folders\Documents\deployment-diagram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162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 descr="C:\Users\Thomas\AppData\Local\Temp\Rar$DRa0.413\MVC-desktop-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460033" cy="4330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Analyse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89BB-5767-40CB-BF11-F5C87EBA9872}" type="datetime1">
              <a:rPr lang="nl-BE" smtClean="0"/>
              <a:pPr/>
              <a:t>19/05/2014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b="1" dirty="0" smtClean="0"/>
              <a:t>VOP – Jan De Geest - Michaël </a:t>
            </a:r>
            <a:r>
              <a:rPr lang="nl-BE" b="1" dirty="0" err="1" smtClean="0"/>
              <a:t>Depover</a:t>
            </a:r>
            <a:r>
              <a:rPr lang="nl-BE" b="1" dirty="0" smtClean="0"/>
              <a:t> – Thomas De </a:t>
            </a:r>
            <a:r>
              <a:rPr lang="nl-BE" b="1" dirty="0" err="1" smtClean="0"/>
              <a:t>Brauwer</a:t>
            </a:r>
            <a:r>
              <a:rPr lang="nl-BE" b="1" dirty="0" smtClean="0"/>
              <a:t> - Informatica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 descr="C:\Users\Thomas\AppData\Local\Temp\Rar$DRa0.577\dao-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752600"/>
            <a:ext cx="7288283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498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PowerPoint Presentation</vt:lpstr>
      <vt:lpstr>Inhoudsopgave</vt:lpstr>
      <vt:lpstr>De opdracht</vt:lpstr>
      <vt:lpstr>Taakverdeling</vt:lpstr>
      <vt:lpstr>Taakverdeling</vt:lpstr>
      <vt:lpstr>Analyse</vt:lpstr>
      <vt:lpstr>Analyse</vt:lpstr>
      <vt:lpstr>Analyse</vt:lpstr>
      <vt:lpstr>Analyse</vt:lpstr>
      <vt:lpstr>Analyse</vt:lpstr>
      <vt:lpstr>Ontwerpbeslissingen</vt:lpstr>
      <vt:lpstr>Implementatiekeuzes</vt:lpstr>
      <vt:lpstr>Uitbreidingsmogelijkheden</vt:lpstr>
      <vt:lpstr>Screenshots</vt:lpstr>
      <vt:lpstr>Screenshots</vt:lpstr>
      <vt:lpstr>Screenshots</vt:lpstr>
      <vt:lpstr>Screenshots</vt:lpstr>
      <vt:lpstr>Screenshots</vt:lpstr>
      <vt:lpstr>Besluit</vt:lpstr>
      <vt:lpstr>Vragen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173</cp:revision>
  <dcterms:created xsi:type="dcterms:W3CDTF">2006-08-16T00:00:00Z</dcterms:created>
  <dcterms:modified xsi:type="dcterms:W3CDTF">2014-05-19T09:20:16Z</dcterms:modified>
</cp:coreProperties>
</file>