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75" r:id="rId2"/>
    <p:sldId id="274" r:id="rId3"/>
    <p:sldId id="277" r:id="rId4"/>
    <p:sldId id="280" r:id="rId5"/>
    <p:sldId id="279" r:id="rId6"/>
    <p:sldId id="273" r:id="rId7"/>
    <p:sldId id="272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81141" autoAdjust="0"/>
  </p:normalViewPr>
  <p:slideViewPr>
    <p:cSldViewPr>
      <p:cViewPr varScale="1">
        <p:scale>
          <a:sx n="55" d="100"/>
          <a:sy n="55" d="100"/>
        </p:scale>
        <p:origin x="-93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618E-7A2B-49B0-B588-42B6C41F6232}" type="datetimeFigureOut">
              <a:rPr lang="nl-BE" smtClean="0"/>
              <a:pPr/>
              <a:t>24/04/2014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 smtClean="0"/>
              <a:t>Test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DC8E0-C191-4E72-8ED5-8FC3385EB1C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22778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80DD5-87C8-47A5-B34A-E8DCB6C1A282}" type="datetimeFigureOut">
              <a:rPr lang="nl-BE" smtClean="0"/>
              <a:pPr/>
              <a:t>24/04/2014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 smtClean="0"/>
              <a:t>Test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0556-71BB-4BBF-B7CA-EE25F1443F6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3459866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81800" y="6324600"/>
            <a:ext cx="1676400" cy="381000"/>
          </a:xfrm>
        </p:spPr>
        <p:txBody>
          <a:bodyPr/>
          <a:lstStyle>
            <a:lvl1pPr algn="r">
              <a:defRPr sz="1000"/>
            </a:lvl1pPr>
          </a:lstStyle>
          <a:p>
            <a:fld id="{E42D2F69-A00B-464D-A6A0-5A92C8D16A1B}" type="datetime1">
              <a:rPr lang="nl-BE" smtClean="0"/>
              <a:pPr/>
              <a:t>24/04/2014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b="1" dirty="0" smtClean="0"/>
              <a:t>VOP – Jan De Geest - Michaël Depover – Thomas De Brauwer - Sander Meyfroot - Informatica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A0C5-4484-4615-BDB9-B93E3E060477}" type="datetime1">
              <a:rPr lang="nl-BE" smtClean="0"/>
              <a:pPr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9DB4-757A-47E7-9E30-7075C6A337B1}" type="datetime1">
              <a:rPr lang="nl-BE" smtClean="0"/>
              <a:pPr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B0D89BB-5767-40CB-BF11-F5C87EBA9872}" type="datetime1">
              <a:rPr lang="nl-BE" smtClean="0"/>
              <a:pPr/>
              <a:t>24/04/2014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D807-643D-4392-8FF5-826AE0E92B66}" type="datetime1">
              <a:rPr lang="nl-BE" smtClean="0"/>
              <a:pPr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E0A8-4ECB-4741-A257-5B035CCCB504}" type="datetime1">
              <a:rPr lang="nl-BE" smtClean="0"/>
              <a:pPr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F2F1-DECB-4B61-8843-8C4A0501CDA3}" type="datetime1">
              <a:rPr lang="nl-BE" smtClean="0"/>
              <a:pPr/>
              <a:t>24/04/2014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0019-C2A8-4B06-B364-AF94C5EBEBEC}" type="datetime1">
              <a:rPr lang="nl-BE" smtClean="0"/>
              <a:pPr/>
              <a:t>24/04/2014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60B9-BE80-4C89-8F43-52C9DCB97741}" type="datetime1">
              <a:rPr lang="nl-BE" smtClean="0"/>
              <a:pPr/>
              <a:t>24/04/2014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38E3-93EF-4D40-985C-B0251FF58A51}" type="datetime1">
              <a:rPr lang="nl-BE" smtClean="0"/>
              <a:pPr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0CB8-7187-455C-B95D-A554D7061FCE}" type="datetime1">
              <a:rPr lang="nl-BE" smtClean="0"/>
              <a:pPr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1800" y="6345155"/>
            <a:ext cx="1676400" cy="38028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AAD2F1-4947-463B-85E4-46F3297B85CE}" type="datetime1">
              <a:rPr lang="nl-BE" smtClean="0"/>
              <a:pPr/>
              <a:t>24/04/2014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6172200" cy="40319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marL="0" algn="l" defTabSz="914400" rtl="0" eaLnBrk="1" latinLnBrk="0" hangingPunct="1">
              <a:defRPr lang="en-US" sz="1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r>
              <a:rPr lang="nl-BE" b="1" dirty="0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tmetawebappdemo.mp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24/04/2014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l-BE" sz="7200" smtClean="0"/>
              <a:t>Sprint review meeting 2</a:t>
            </a:r>
            <a:endParaRPr lang="nl-BE" sz="7200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762000"/>
            <a:ext cx="2171700" cy="153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C:\Users\Michael\Desktop\ee9e2ae185c94c6985449362eab655a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5692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090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Inhoudsopgave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Uitgewerkte </a:t>
            </a:r>
            <a:r>
              <a:rPr lang="nl-BE" dirty="0"/>
              <a:t>features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nl-BE" dirty="0" smtClean="0"/>
              <a:t>Webapplicatie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nl-BE" dirty="0" smtClean="0"/>
              <a:t>Desktop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Niet </a:t>
            </a:r>
            <a:r>
              <a:rPr lang="nl-BE" dirty="0"/>
              <a:t>uitgewerkte features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Besluit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Vragen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24/04/2014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</a:t>
            </a:r>
            <a:r>
              <a:rPr lang="nl-BE" dirty="0" smtClean="0"/>
              <a:t>. </a:t>
            </a:r>
            <a:r>
              <a:rPr lang="nl-BE" dirty="0"/>
              <a:t>Uitgewerkte </a:t>
            </a:r>
            <a:r>
              <a:rPr lang="nl-BE" dirty="0" smtClean="0"/>
              <a:t>features (Webapplicatie)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CIRCUITS</a:t>
            </a:r>
          </a:p>
          <a:p>
            <a:pPr lvl="1"/>
            <a:r>
              <a:rPr lang="nl-BE" dirty="0" smtClean="0"/>
              <a:t>Aanmaken/bewerken van circuits als circuitontwerper</a:t>
            </a:r>
          </a:p>
          <a:p>
            <a:r>
              <a:rPr lang="nl-BE" dirty="0" smtClean="0"/>
              <a:t>TOERNOOIEN</a:t>
            </a:r>
          </a:p>
          <a:p>
            <a:pPr lvl="1"/>
            <a:r>
              <a:rPr lang="nl-BE" dirty="0" smtClean="0"/>
              <a:t>Aanmaken</a:t>
            </a:r>
          </a:p>
          <a:p>
            <a:pPr lvl="1"/>
            <a:r>
              <a:rPr lang="nl-BE" dirty="0" smtClean="0"/>
              <a:t>Gebruik maken van andere gebruikers hun circuits</a:t>
            </a:r>
          </a:p>
          <a:p>
            <a:pPr lvl="1"/>
            <a:r>
              <a:rPr lang="nl-BE" dirty="0" smtClean="0"/>
              <a:t>Inschrijven/uitschrijven op een toernooi als speler</a:t>
            </a:r>
          </a:p>
          <a:p>
            <a:r>
              <a:rPr lang="nl-BE" dirty="0" smtClean="0"/>
              <a:t>USERS</a:t>
            </a:r>
          </a:p>
          <a:p>
            <a:pPr lvl="1"/>
            <a:r>
              <a:rPr lang="nl-BE" dirty="0" smtClean="0"/>
              <a:t>Bekijken van openbare profielen</a:t>
            </a:r>
          </a:p>
          <a:p>
            <a:pPr lvl="1"/>
            <a:r>
              <a:rPr lang="nl-BE" dirty="0" smtClean="0"/>
              <a:t>Aanpassen eigen profiel</a:t>
            </a:r>
          </a:p>
          <a:p>
            <a:r>
              <a:rPr lang="nl-BE" dirty="0" smtClean="0"/>
              <a:t>ALGEMEEN</a:t>
            </a:r>
          </a:p>
          <a:p>
            <a:pPr lvl="1"/>
            <a:r>
              <a:rPr lang="nl-BE" dirty="0" smtClean="0"/>
              <a:t>Mogelijkheid om de weergavetaal te wijzigen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24/04/2014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04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1. </a:t>
            </a:r>
            <a:r>
              <a:rPr lang="nl-BE" dirty="0"/>
              <a:t>Uitgewerkte features </a:t>
            </a:r>
            <a:r>
              <a:rPr lang="nl-BE" dirty="0" smtClean="0"/>
              <a:t>(Desktop)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nl-BE" dirty="0" smtClean="0">
                <a:solidFill>
                  <a:srgbClr val="808080"/>
                </a:solidFill>
              </a:rPr>
              <a:t>RACEN</a:t>
            </a:r>
            <a:endParaRPr lang="nl-BE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nl-BE" dirty="0">
                <a:solidFill>
                  <a:srgbClr val="808080"/>
                </a:solidFill>
              </a:rPr>
              <a:t>De speler rijdt op het circuit</a:t>
            </a:r>
            <a:endParaRPr lang="nl-BE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nl-BE" dirty="0">
                <a:solidFill>
                  <a:srgbClr val="808080"/>
                </a:solidFill>
              </a:rPr>
              <a:t>Bijhouden traject snelste ronde</a:t>
            </a:r>
            <a:endParaRPr lang="nl-BE" dirty="0"/>
          </a:p>
          <a:p>
            <a:pPr>
              <a:buFont typeface="Arial"/>
              <a:buChar char="•"/>
            </a:pPr>
            <a:r>
              <a:rPr lang="nl-BE" dirty="0">
                <a:solidFill>
                  <a:srgbClr val="808080"/>
                </a:solidFill>
              </a:rPr>
              <a:t>GHOSTS - REPLAYS</a:t>
            </a:r>
            <a:endParaRPr lang="nl-BE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nl-BE" dirty="0">
                <a:solidFill>
                  <a:srgbClr val="808080"/>
                </a:solidFill>
              </a:rPr>
              <a:t>Herbekijken</a:t>
            </a:r>
            <a:endParaRPr lang="nl-BE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nl-BE" dirty="0">
                <a:solidFill>
                  <a:srgbClr val="808080"/>
                </a:solidFill>
              </a:rPr>
              <a:t>Bekijken snelste ronde tijden</a:t>
            </a:r>
            <a:endParaRPr lang="nl-BE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nl-BE" dirty="0">
                <a:solidFill>
                  <a:srgbClr val="808080"/>
                </a:solidFill>
              </a:rPr>
              <a:t>Kiezen ghosts die hij tijdens het racen wilt laten weergeven</a:t>
            </a:r>
            <a:endParaRPr lang="nl-BE" dirty="0"/>
          </a:p>
          <a:p>
            <a:pPr>
              <a:buFont typeface="Arial"/>
              <a:buChar char="•"/>
            </a:pPr>
            <a:r>
              <a:rPr lang="nl-BE" dirty="0">
                <a:solidFill>
                  <a:srgbClr val="808080"/>
                </a:solidFill>
              </a:rPr>
              <a:t>GAME</a:t>
            </a:r>
            <a:endParaRPr lang="nl-BE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nl-BE" dirty="0">
                <a:solidFill>
                  <a:srgbClr val="808080"/>
                </a:solidFill>
              </a:rPr>
              <a:t>Pauzeren van het spel</a:t>
            </a:r>
            <a:endParaRPr lang="nl-BE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nl-BE" dirty="0">
                <a:solidFill>
                  <a:srgbClr val="808080"/>
                </a:solidFill>
              </a:rPr>
              <a:t>De speler hervat het spel na een pauze</a:t>
            </a:r>
            <a:endParaRPr lang="nl-BE" dirty="0"/>
          </a:p>
          <a:p>
            <a:pPr>
              <a:buFont typeface="Arial"/>
              <a:buChar char="•"/>
            </a:pPr>
            <a:r>
              <a:rPr lang="nl-BE" dirty="0">
                <a:solidFill>
                  <a:srgbClr val="808080"/>
                </a:solidFill>
              </a:rPr>
              <a:t>ALGEMEEN</a:t>
            </a:r>
            <a:endParaRPr lang="nl-BE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nl-BE" dirty="0">
                <a:solidFill>
                  <a:srgbClr val="808080"/>
                </a:solidFill>
              </a:rPr>
              <a:t>Mogelijkheid om de weergavetaal te wijzigen 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24/04/2014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2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nl-BE" dirty="0" smtClean="0"/>
              <a:t>2. </a:t>
            </a:r>
            <a:r>
              <a:rPr lang="nl-BE" dirty="0"/>
              <a:t>Niet uitgewerkte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SPELER</a:t>
            </a:r>
          </a:p>
          <a:p>
            <a:pPr lvl="1"/>
            <a:r>
              <a:rPr lang="nl-BE" dirty="0" smtClean="0"/>
              <a:t>Dagelijkse, wekelijkse, maandelijkse highscores ophalen</a:t>
            </a:r>
          </a:p>
          <a:p>
            <a:pPr lvl="1"/>
            <a:r>
              <a:rPr lang="nl-BE" dirty="0" smtClean="0"/>
              <a:t>De wagen staat op een vaste plaats en de positie en draairichting van het circuit wijzigt tijdens het racen</a:t>
            </a:r>
          </a:p>
          <a:p>
            <a:pPr lvl="1"/>
            <a:r>
              <a:rPr lang="nl-BE" dirty="0" smtClean="0"/>
              <a:t>Circuits toevoegen/verwijderen uit </a:t>
            </a:r>
            <a:r>
              <a:rPr lang="nl-BE" dirty="0" smtClean="0"/>
              <a:t>favorietenlijst</a:t>
            </a:r>
          </a:p>
          <a:p>
            <a:pPr lvl="1"/>
            <a:r>
              <a:rPr lang="nl-BE" smtClean="0"/>
              <a:t>Deelnemen aan toernooi in desktop</a:t>
            </a:r>
            <a:endParaRPr lang="nl-BE" dirty="0" smtClean="0"/>
          </a:p>
          <a:p>
            <a:r>
              <a:rPr lang="nl-BE" dirty="0" smtClean="0"/>
              <a:t>CIRCUITONTWERPER</a:t>
            </a:r>
          </a:p>
          <a:p>
            <a:pPr lvl="1"/>
            <a:r>
              <a:rPr lang="nl-BE" dirty="0" smtClean="0"/>
              <a:t>Obstakels/bonussen plaatsen</a:t>
            </a:r>
          </a:p>
          <a:p>
            <a:pPr lvl="1"/>
            <a:r>
              <a:rPr lang="nl-BE" dirty="0" smtClean="0"/>
              <a:t>Bruggen/ kruispunten plaatsen</a:t>
            </a:r>
          </a:p>
          <a:p>
            <a:pPr lvl="1"/>
            <a:r>
              <a:rPr lang="nl-BE" dirty="0" smtClean="0"/>
              <a:t>Circuit tekenen met vinger/muis</a:t>
            </a:r>
          </a:p>
          <a:p>
            <a:r>
              <a:rPr lang="nl-BE" dirty="0" smtClean="0"/>
              <a:t>ALGEMEEN</a:t>
            </a:r>
            <a:endParaRPr lang="en-US" dirty="0" smtClean="0"/>
          </a:p>
          <a:p>
            <a:pPr lvl="1"/>
            <a:r>
              <a:rPr lang="nl-NL" dirty="0" smtClean="0"/>
              <a:t>overzicht bij van relevante gebeurtenissen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24/04/2014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1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</a:t>
            </a:r>
            <a:r>
              <a:rPr lang="nl-BE" dirty="0"/>
              <a:t>Besluit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sprint doelstellingen zijn niet volledig bereikt</a:t>
            </a:r>
          </a:p>
          <a:p>
            <a:r>
              <a:rPr lang="nl-BE" dirty="0" smtClean="0"/>
              <a:t>Zowel desktop – als webapplicatie werken via de API</a:t>
            </a:r>
          </a:p>
          <a:p>
            <a:r>
              <a:rPr lang="nl-BE" dirty="0" smtClean="0"/>
              <a:t>Desktop – app features zijn goed geimplementeerd en gemakkelijk uitbreidbaar</a:t>
            </a:r>
          </a:p>
          <a:p>
            <a:r>
              <a:rPr lang="nl-BE" dirty="0" smtClean="0"/>
              <a:t>Sommige web – app features zijn niet gemakkelijk uitbreidbaar (zie circuit ontwerpen)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24/04/2014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3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 </a:t>
            </a:r>
            <a:r>
              <a:rPr lang="nl-BE" dirty="0"/>
              <a:t>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24/04/2014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Content Placeholder 5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33" y="2858419"/>
            <a:ext cx="2333333" cy="2009524"/>
          </a:xfrm>
        </p:spPr>
      </p:pic>
    </p:spTree>
    <p:extLst>
      <p:ext uri="{BB962C8B-B14F-4D97-AF65-F5344CB8AC3E}">
        <p14:creationId xmlns="" xmlns:p14="http://schemas.microsoft.com/office/powerpoint/2010/main" val="40725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 </a:t>
            </a:r>
            <a:r>
              <a:rPr lang="nl-BE" dirty="0"/>
              <a:t>Vragen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24/04/2014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="" xmlns:p14="http://schemas.microsoft.com/office/powerpoint/2010/main" val="3040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373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Slide 1</vt:lpstr>
      <vt:lpstr>Inhoudsopgave</vt:lpstr>
      <vt:lpstr>1. Uitgewerkte features (Webapplicatie)</vt:lpstr>
      <vt:lpstr>1. Uitgewerkte features (Desktop)</vt:lpstr>
      <vt:lpstr>2. Niet uitgewerkte features</vt:lpstr>
      <vt:lpstr>3. Besluit</vt:lpstr>
      <vt:lpstr>4. Demo</vt:lpstr>
      <vt:lpstr>5. Vragen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Windows User</cp:lastModifiedBy>
  <cp:revision>158</cp:revision>
  <dcterms:created xsi:type="dcterms:W3CDTF">2006-08-16T00:00:00Z</dcterms:created>
  <dcterms:modified xsi:type="dcterms:W3CDTF">2014-04-24T08:24:30Z</dcterms:modified>
</cp:coreProperties>
</file>