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65" r:id="rId1"/>
  </p:sldMasterIdLst>
  <p:sldIdLst>
    <p:sldId id="256" r:id="rId2"/>
    <p:sldId id="259" r:id="rId3"/>
    <p:sldId id="257" r:id="rId4"/>
    <p:sldId id="258" r:id="rId5"/>
    <p:sldId id="266" r:id="rId6"/>
    <p:sldId id="267" r:id="rId7"/>
    <p:sldId id="268" r:id="rId8"/>
    <p:sldId id="260" r:id="rId9"/>
    <p:sldId id="265" r:id="rId10"/>
    <p:sldId id="262" r:id="rId11"/>
    <p:sldId id="264" r:id="rId12"/>
    <p:sldId id="263" r:id="rId13"/>
    <p:sldId id="261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1E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5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171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FigureOut">
              <a:rPr lang="en-US" smtClean="0"/>
              <a:t>2/25/2015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5835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FigureOut">
              <a:rPr lang="en-US" smtClean="0"/>
              <a:t>2/25/2015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6514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FigureOut">
              <a:rPr lang="en-US" smtClean="0"/>
              <a:t>2/25/2015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928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674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FigureOut">
              <a:rPr lang="en-US" smtClean="0"/>
              <a:t>2/25/2015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953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FigureOut">
              <a:rPr lang="en-US" smtClean="0"/>
              <a:t>2/25/2015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153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FigureOut">
              <a:rPr lang="en-US" smtClean="0"/>
              <a:t>2/25/2015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056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FigureOut">
              <a:rPr lang="en-US" smtClean="0"/>
              <a:t>2/25/2015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11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FigureOut">
              <a:rPr lang="en-US" smtClean="0"/>
              <a:t>2/25/2015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7084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2/25/2015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304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2/25/2015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92162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66" r:id="rId1"/>
    <p:sldLayoutId id="2147483967" r:id="rId2"/>
    <p:sldLayoutId id="2147483968" r:id="rId3"/>
    <p:sldLayoutId id="2147483969" r:id="rId4"/>
    <p:sldLayoutId id="2147483970" r:id="rId5"/>
    <p:sldLayoutId id="2147483971" r:id="rId6"/>
    <p:sldLayoutId id="2147483972" r:id="rId7"/>
    <p:sldLayoutId id="2147483973" r:id="rId8"/>
    <p:sldLayoutId id="2147483974" r:id="rId9"/>
    <p:sldLayoutId id="2147483975" r:id="rId10"/>
    <p:sldLayoutId id="214748397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ntelliFactory/websharper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jsil.org/" TargetMode="External"/><Relationship Id="rId2" Type="http://schemas.openxmlformats.org/officeDocument/2006/relationships/hyperlink" Target="http://ocsigen.org/js_of_ocaml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plv.csail.mit.edu/ur/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WebSharper</a:t>
            </a:r>
            <a:r>
              <a:rPr lang="en-US" dirty="0" smtClean="0"/>
              <a:t> 101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Getting your hands dirty with the F#-to-JS framework..</a:t>
            </a:r>
          </a:p>
          <a:p>
            <a:r>
              <a:rPr lang="en-US" dirty="0" smtClean="0"/>
              <a:t>Anton Tayanovskyy (@t0yv0)</a:t>
            </a:r>
          </a:p>
          <a:p>
            <a:r>
              <a:rPr lang="en-US" dirty="0" err="1" smtClean="0"/>
              <a:t>Tachyus</a:t>
            </a:r>
            <a:r>
              <a:rPr lang="en-US" dirty="0" smtClean="0"/>
              <a:t> Corp, formerly </a:t>
            </a:r>
            <a:r>
              <a:rPr lang="en-US" dirty="0" err="1" smtClean="0"/>
              <a:t>IntelliFactory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355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WebSharper</a:t>
            </a:r>
            <a:r>
              <a:rPr lang="en-US" dirty="0" smtClean="0"/>
              <a:t> future – will it be around?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Around since 2008</a:t>
            </a:r>
          </a:p>
          <a:p>
            <a:r>
              <a:rPr lang="en-US" dirty="0" err="1" smtClean="0"/>
              <a:t>IntelliFactory</a:t>
            </a:r>
            <a:r>
              <a:rPr lang="en-US" dirty="0" smtClean="0"/>
              <a:t> heavily invested and is driving improvements</a:t>
            </a:r>
          </a:p>
          <a:p>
            <a:r>
              <a:rPr lang="en-US" dirty="0" smtClean="0"/>
              <a:t>Needs bigger community to make more usage stories smooth</a:t>
            </a:r>
          </a:p>
          <a:p>
            <a:r>
              <a:rPr lang="en-US" dirty="0" smtClean="0"/>
              <a:t>Good news: since going Apache in 2014, the growth is accelerating</a:t>
            </a:r>
          </a:p>
          <a:p>
            <a:r>
              <a:rPr lang="en-US" dirty="0" smtClean="0"/>
              <a:t>Even better, the broader ecosystem of CLR and F# is on the rise</a:t>
            </a:r>
          </a:p>
          <a:p>
            <a:r>
              <a:rPr lang="en-US" dirty="0" err="1" smtClean="0"/>
              <a:t>IntelliFactory</a:t>
            </a:r>
            <a:r>
              <a:rPr lang="en-US" dirty="0" smtClean="0"/>
              <a:t> has plans for C# support</a:t>
            </a:r>
          </a:p>
        </p:txBody>
      </p:sp>
    </p:spTree>
    <p:extLst>
      <p:ext uri="{BB962C8B-B14F-4D97-AF65-F5344CB8AC3E}">
        <p14:creationId xmlns:p14="http://schemas.microsoft.com/office/powerpoint/2010/main" val="1100853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let us finally give it a go…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Setup, install, uninstall</a:t>
            </a:r>
          </a:p>
          <a:p>
            <a:r>
              <a:rPr lang="en-US" dirty="0" smtClean="0"/>
              <a:t>Core: shared server-client code, creating libraries, F# feature support</a:t>
            </a:r>
          </a:p>
          <a:p>
            <a:r>
              <a:rPr lang="en-US" dirty="0" smtClean="0"/>
              <a:t>Client: talking to JavaScript, writing extensions, finding and using libs</a:t>
            </a:r>
          </a:p>
          <a:p>
            <a:r>
              <a:rPr lang="en-US" dirty="0" smtClean="0"/>
              <a:t>Client-server: remote methods, controls</a:t>
            </a:r>
            <a:r>
              <a:rPr lang="en-US" dirty="0"/>
              <a:t> </a:t>
            </a:r>
            <a:r>
              <a:rPr lang="en-US" dirty="0" smtClean="0"/>
              <a:t>vs entry-point activation</a:t>
            </a:r>
          </a:p>
          <a:p>
            <a:r>
              <a:rPr lang="en-US" dirty="0" smtClean="0"/>
              <a:t>Deployment: IIS, OWIN/self-host, HTML, SPA, mobile</a:t>
            </a:r>
          </a:p>
          <a:p>
            <a:r>
              <a:rPr lang="en-US" dirty="0" smtClean="0"/>
              <a:t>Server (optional): </a:t>
            </a:r>
            <a:r>
              <a:rPr lang="en-US" dirty="0" err="1" smtClean="0"/>
              <a:t>sitelets</a:t>
            </a:r>
            <a:r>
              <a:rPr lang="en-US" dirty="0" smtClean="0"/>
              <a:t>, server-side markup, URL safety</a:t>
            </a:r>
          </a:p>
          <a:p>
            <a:r>
              <a:rPr lang="en-US" dirty="0" smtClean="0"/>
              <a:t>Showcase</a:t>
            </a:r>
          </a:p>
        </p:txBody>
      </p:sp>
    </p:spTree>
    <p:extLst>
      <p:ext uri="{BB962C8B-B14F-4D97-AF65-F5344CB8AC3E}">
        <p14:creationId xmlns:p14="http://schemas.microsoft.com/office/powerpoint/2010/main" val="1110990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to go next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</a:t>
            </a:r>
            <a:r>
              <a:rPr lang="en-US" dirty="0" err="1" smtClean="0"/>
              <a:t>WebSharper</a:t>
            </a:r>
            <a:r>
              <a:rPr lang="en-US" dirty="0" smtClean="0"/>
              <a:t> looks promising, please star it at GitHub..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hlinkClick r:id="rId2"/>
              </a:rPr>
              <a:t>https://github.com/IntelliFactory/websharper</a:t>
            </a:r>
            <a:endParaRPr 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r>
              <a:rPr lang="en-US" dirty="0" smtClean="0"/>
              <a:t>The best way to learn is to give it a go on </a:t>
            </a:r>
            <a:r>
              <a:rPr lang="en-US" dirty="0"/>
              <a:t>a personal </a:t>
            </a:r>
            <a:r>
              <a:rPr lang="en-US" dirty="0" smtClean="0"/>
              <a:t>or toy project</a:t>
            </a:r>
          </a:p>
          <a:p>
            <a:r>
              <a:rPr lang="en-US" dirty="0" smtClean="0"/>
              <a:t>Help is out there via #</a:t>
            </a:r>
            <a:r>
              <a:rPr lang="en-US" dirty="0" err="1" smtClean="0"/>
              <a:t>WebSharper</a:t>
            </a:r>
            <a:r>
              <a:rPr lang="en-US" dirty="0" smtClean="0"/>
              <a:t> on Twitter and </a:t>
            </a:r>
            <a:r>
              <a:rPr lang="en-US" dirty="0" err="1" smtClean="0"/>
              <a:t>StackOverflow</a:t>
            </a:r>
            <a:endParaRPr lang="en-US" dirty="0" smtClean="0"/>
          </a:p>
          <a:p>
            <a:r>
              <a:rPr lang="en-US" dirty="0"/>
              <a:t>F</a:t>
            </a:r>
            <a:r>
              <a:rPr lang="en-US" dirty="0" smtClean="0"/>
              <a:t>un </a:t>
            </a:r>
            <a:r>
              <a:rPr lang="en-US" dirty="0" err="1" smtClean="0"/>
              <a:t>WebSharper</a:t>
            </a:r>
            <a:r>
              <a:rPr lang="en-US" dirty="0" smtClean="0"/>
              <a:t> libraries to explore: </a:t>
            </a:r>
            <a:r>
              <a:rPr lang="en-US" dirty="0" err="1" smtClean="0"/>
              <a:t>formlets</a:t>
            </a:r>
            <a:r>
              <a:rPr lang="en-US" dirty="0" smtClean="0"/>
              <a:t>, </a:t>
            </a:r>
            <a:r>
              <a:rPr lang="en-US" dirty="0" err="1" smtClean="0"/>
              <a:t>UI.Next</a:t>
            </a:r>
            <a:r>
              <a:rPr lang="en-US" dirty="0" smtClean="0"/>
              <a:t>, piglets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13628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Alt-JS to watch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hlinkClick r:id="rId2"/>
              </a:rPr>
              <a:t>http://ocsigen.org/js_of_ocaml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- perhaps the best of the breed</a:t>
            </a:r>
          </a:p>
          <a:p>
            <a:r>
              <a:rPr lang="en-US" dirty="0" smtClean="0"/>
              <a:t>Haskell and friends, GHC-JS, Elm, </a:t>
            </a:r>
            <a:r>
              <a:rPr lang="en-US" dirty="0" err="1" smtClean="0"/>
              <a:t>PureScript</a:t>
            </a:r>
            <a:endParaRPr lang="en-US" dirty="0" smtClean="0"/>
          </a:p>
          <a:p>
            <a:r>
              <a:rPr lang="en-US" dirty="0" err="1"/>
              <a:t>TypeScript</a:t>
            </a:r>
            <a:r>
              <a:rPr lang="en-US" dirty="0"/>
              <a:t>, </a:t>
            </a:r>
            <a:r>
              <a:rPr lang="en-US" dirty="0" smtClean="0"/>
              <a:t>Dart if you have not caught the functional bug yet</a:t>
            </a:r>
          </a:p>
          <a:p>
            <a:r>
              <a:rPr lang="en-US" dirty="0" err="1" smtClean="0"/>
              <a:t>Haxe</a:t>
            </a:r>
            <a:r>
              <a:rPr lang="en-US" dirty="0" smtClean="0"/>
              <a:t> has a cult following and is very mature</a:t>
            </a:r>
          </a:p>
          <a:p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://jsil.org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seems also good, especially for C#</a:t>
            </a:r>
          </a:p>
          <a:p>
            <a:r>
              <a:rPr lang="en-US" dirty="0"/>
              <a:t>Real hipsters use </a:t>
            </a:r>
            <a:r>
              <a:rPr lang="en-US" dirty="0" smtClean="0"/>
              <a:t>Ur/Web or Idris - </a:t>
            </a:r>
            <a:r>
              <a:rPr lang="en-US" dirty="0" smtClean="0">
                <a:hlinkClick r:id="rId4"/>
              </a:rPr>
              <a:t>http</a:t>
            </a:r>
            <a:r>
              <a:rPr lang="en-US" dirty="0">
                <a:hlinkClick r:id="rId4"/>
              </a:rPr>
              <a:t>://plv.csail.mit.edu/ur/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3000" dirty="0" smtClean="0"/>
              <a:t>Pick one! Alt-JS will click for you if you are convinced that JS is a wonderful VM and platform and yet a terrible language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995248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Shameless Plug: </a:t>
            </a:r>
            <a:r>
              <a:rPr lang="en-US" dirty="0" err="1" smtClean="0"/>
              <a:t>Tachyus</a:t>
            </a:r>
            <a:r>
              <a:rPr lang="en-US" dirty="0" smtClean="0"/>
              <a:t> is hiring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Looking for full-stack F# </a:t>
            </a:r>
            <a:r>
              <a:rPr lang="en-US" dirty="0" err="1" smtClean="0"/>
              <a:t>devs</a:t>
            </a:r>
            <a:r>
              <a:rPr lang="en-US" dirty="0" smtClean="0"/>
              <a:t> (!)</a:t>
            </a:r>
          </a:p>
          <a:p>
            <a:r>
              <a:rPr lang="en-US" dirty="0" smtClean="0"/>
              <a:t>Talk to me if interested or visit tachyus.com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545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Quick intro and background (10 min)</a:t>
            </a:r>
          </a:p>
          <a:p>
            <a:r>
              <a:rPr lang="en-US" dirty="0" smtClean="0"/>
              <a:t>Code </a:t>
            </a:r>
            <a:r>
              <a:rPr lang="en-US" dirty="0" smtClean="0"/>
              <a:t>walkthrough, demos </a:t>
            </a:r>
            <a:r>
              <a:rPr lang="en-US" dirty="0" smtClean="0"/>
              <a:t>(35 min)</a:t>
            </a:r>
          </a:p>
          <a:p>
            <a:r>
              <a:rPr lang="en-US" dirty="0" smtClean="0"/>
              <a:t>Conclusion and where to go for more (5 min)</a:t>
            </a:r>
          </a:p>
          <a:p>
            <a:r>
              <a:rPr lang="en-US" dirty="0" smtClean="0"/>
              <a:t>Q-n-A (10 min)</a:t>
            </a:r>
          </a:p>
        </p:txBody>
      </p:sp>
    </p:spTree>
    <p:extLst>
      <p:ext uri="{BB962C8B-B14F-4D97-AF65-F5344CB8AC3E}">
        <p14:creationId xmlns:p14="http://schemas.microsoft.com/office/powerpoint/2010/main" val="870768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WebSharper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F#-centric Alt-JS system for making web and mobile apps</a:t>
            </a:r>
          </a:p>
          <a:p>
            <a:r>
              <a:rPr lang="en-US" dirty="0" smtClean="0"/>
              <a:t>Primarily: compiler from a large subset of F# to JavaScript</a:t>
            </a:r>
          </a:p>
          <a:p>
            <a:r>
              <a:rPr lang="en-US" dirty="0" smtClean="0"/>
              <a:t>Also: plumbing for client-server apps, SPA, mobile, 100% F#</a:t>
            </a:r>
          </a:p>
          <a:p>
            <a:r>
              <a:rPr lang="en-US" dirty="0" smtClean="0"/>
              <a:t>Finally: ecosystem of F#-idiomatic web libraries and typed wrappers for JavaScript libraries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Find out more: websharper.com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437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Brief 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Originally developed at </a:t>
            </a:r>
            <a:r>
              <a:rPr lang="en-US" dirty="0" err="1" smtClean="0"/>
              <a:t>IntelliFactory</a:t>
            </a:r>
            <a:r>
              <a:rPr lang="en-US" dirty="0" smtClean="0"/>
              <a:t> (2008) for internal web projects</a:t>
            </a:r>
            <a:endParaRPr lang="en-US" dirty="0"/>
          </a:p>
          <a:p>
            <a:r>
              <a:rPr lang="en-US" dirty="0" smtClean="0"/>
              <a:t>Used at </a:t>
            </a:r>
            <a:r>
              <a:rPr lang="en-US" dirty="0" err="1" smtClean="0"/>
              <a:t>IntelliFactory</a:t>
            </a:r>
            <a:r>
              <a:rPr lang="en-US" dirty="0" smtClean="0"/>
              <a:t>, Rideau, </a:t>
            </a:r>
            <a:r>
              <a:rPr lang="en-US" dirty="0"/>
              <a:t>Microsoft Research, Ford</a:t>
            </a:r>
            <a:r>
              <a:rPr lang="en-US" dirty="0" smtClean="0"/>
              <a:t>, UNMC, multiple consultancies and startups</a:t>
            </a:r>
          </a:p>
          <a:p>
            <a:r>
              <a:rPr lang="en-US" dirty="0" smtClean="0"/>
              <a:t>Projects at </a:t>
            </a:r>
            <a:r>
              <a:rPr lang="en-US" dirty="0" err="1" smtClean="0"/>
              <a:t>IntelliFactory</a:t>
            </a:r>
            <a:r>
              <a:rPr lang="en-US" dirty="0" smtClean="0"/>
              <a:t>: line-of-business apps, scientific visualization for biology, healthcare data collection and management, </a:t>
            </a:r>
            <a:r>
              <a:rPr lang="en-US" dirty="0" err="1" smtClean="0"/>
              <a:t>CloudSharper</a:t>
            </a:r>
            <a:r>
              <a:rPr lang="en-US" dirty="0" smtClean="0"/>
              <a:t> online IDE</a:t>
            </a:r>
          </a:p>
          <a:p>
            <a:r>
              <a:rPr lang="en-US" dirty="0" smtClean="0"/>
              <a:t>License evolution: closed -&gt; OSS/AGPL -&gt; Apache (2014)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277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1: F# code runs in JavaScript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[&lt;JavaScript&gt;]</a:t>
            </a:r>
          </a:p>
          <a:p>
            <a:pPr marL="0" indent="0">
              <a:buNone/>
            </a:pPr>
            <a:r>
              <a:rPr lang="en-US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module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Client 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endParaRPr lang="en-US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endParaRPr lang="en-US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type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Person 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{ name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string; age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}</a:t>
            </a:r>
          </a:p>
          <a:p>
            <a:endParaRPr lang="en-US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let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young people 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endParaRPr lang="en-US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people</a:t>
            </a:r>
          </a:p>
          <a:p>
            <a:pPr marL="0" indent="0">
              <a:buNone/>
            </a:pP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|&gt;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Seq</a:t>
            </a:r>
            <a:r>
              <a:rPr lang="en-US" dirty="0" err="1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filter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fun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x </a:t>
            </a:r>
            <a:r>
              <a:rPr lang="en-US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-&gt;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x</a:t>
            </a:r>
            <a:r>
              <a:rPr lang="en-US" dirty="0" err="1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age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&lt;</a:t>
            </a:r>
            <a:r>
              <a:rPr lang="en-US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B5CEA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30</a:t>
            </a:r>
            <a:r>
              <a:rPr lang="en-US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)</a:t>
            </a:r>
            <a:endParaRPr lang="en-US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761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2: client and server share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Share data and control structures, domain logic, validators</a:t>
            </a:r>
          </a:p>
          <a:p>
            <a:r>
              <a:rPr lang="en-US" dirty="0" smtClean="0"/>
              <a:t>Share types (!)</a:t>
            </a:r>
          </a:p>
          <a:p>
            <a:r>
              <a:rPr lang="en-US" dirty="0"/>
              <a:t>B</a:t>
            </a:r>
            <a:r>
              <a:rPr lang="en-US" dirty="0" smtClean="0"/>
              <a:t>uys a lot of architectural flexibility in practice</a:t>
            </a:r>
          </a:p>
          <a:p>
            <a:r>
              <a:rPr lang="en-US" dirty="0" smtClean="0"/>
              <a:t>For example, works well for modularizing code vertically and shifting implementation from server to client or vice versa without breaking clients of the module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99801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3: client-server interop is typed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[&lt;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Remote&gt;]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let</a:t>
            </a:r>
            <a:r>
              <a:rPr lang="en-US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GetPersonById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(id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) 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Async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Person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endParaRPr lang="en-US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 smtClean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async</a:t>
            </a:r>
            <a:r>
              <a:rPr lang="en-US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</a:t>
            </a:r>
            <a:r>
              <a:rPr lang="en-US" dirty="0" smtClean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return</a:t>
            </a:r>
            <a:r>
              <a:rPr lang="en-US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Db</a:t>
            </a:r>
            <a:r>
              <a:rPr lang="en-US" dirty="0" err="1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GetPerson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(id)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932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</a:t>
            </a:r>
            <a:r>
              <a:rPr lang="en-US" dirty="0" err="1" smtClean="0"/>
              <a:t>WebSharper</a:t>
            </a:r>
            <a:r>
              <a:rPr lang="en-US" dirty="0" smtClean="0"/>
              <a:t> works for?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Are you a full-stack </a:t>
            </a:r>
            <a:r>
              <a:rPr lang="en-US" dirty="0" err="1" smtClean="0"/>
              <a:t>dev</a:t>
            </a:r>
            <a:r>
              <a:rPr lang="en-US" dirty="0" smtClean="0"/>
              <a:t>?</a:t>
            </a:r>
          </a:p>
          <a:p>
            <a:r>
              <a:rPr lang="en-US" dirty="0" smtClean="0"/>
              <a:t>Do </a:t>
            </a:r>
            <a:r>
              <a:rPr lang="en-US" dirty="0"/>
              <a:t>you like types and functional programing</a:t>
            </a:r>
            <a:r>
              <a:rPr lang="en-US" dirty="0" smtClean="0"/>
              <a:t>?</a:t>
            </a:r>
          </a:p>
          <a:p>
            <a:r>
              <a:rPr lang="en-US" dirty="0" smtClean="0"/>
              <a:t>Does F# make sense to you?</a:t>
            </a:r>
          </a:p>
          <a:p>
            <a:r>
              <a:rPr lang="en-US" dirty="0" smtClean="0"/>
              <a:t>Do you like CLR, </a:t>
            </a:r>
            <a:r>
              <a:rPr lang="en-US" dirty="0" err="1" smtClean="0"/>
              <a:t>NuGet</a:t>
            </a:r>
            <a:r>
              <a:rPr lang="en-US" dirty="0" smtClean="0"/>
              <a:t>, Azure?</a:t>
            </a:r>
          </a:p>
          <a:p>
            <a:r>
              <a:rPr lang="en-US" dirty="0" smtClean="0"/>
              <a:t>Do you need to run your code in the browser or on a mobile device?</a:t>
            </a:r>
          </a:p>
          <a:p>
            <a:r>
              <a:rPr lang="en-US" dirty="0" smtClean="0"/>
              <a:t>Are you familiar enough with JavaScript to hate it?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3000" dirty="0" smtClean="0"/>
              <a:t>If this describes you, you might really enjoy </a:t>
            </a:r>
            <a:r>
              <a:rPr lang="en-US" sz="3000" dirty="0" err="1" smtClean="0"/>
              <a:t>WebSharper</a:t>
            </a:r>
            <a:r>
              <a:rPr lang="en-US" sz="3000" dirty="0" smtClean="0"/>
              <a:t>. New users either like it or hate it, so you will know quickly if you try.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5998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</a:t>
            </a:r>
            <a:r>
              <a:rPr lang="en-US" dirty="0" err="1" smtClean="0"/>
              <a:t>WebSharper</a:t>
            </a:r>
            <a:r>
              <a:rPr lang="en-US" dirty="0" smtClean="0"/>
              <a:t> does not click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are deeply satisfied with your current web stack</a:t>
            </a:r>
          </a:p>
          <a:p>
            <a:r>
              <a:rPr lang="en-US" dirty="0" smtClean="0"/>
              <a:t>Types are a nuisance rather than a feature</a:t>
            </a:r>
          </a:p>
          <a:p>
            <a:r>
              <a:rPr lang="en-US" dirty="0" smtClean="0"/>
              <a:t>You find FP or F# more annoying than helpful</a:t>
            </a:r>
          </a:p>
          <a:p>
            <a:r>
              <a:rPr lang="en-US" dirty="0" smtClean="0"/>
              <a:t>You actually enjoy JavaScript</a:t>
            </a:r>
          </a:p>
          <a:p>
            <a:r>
              <a:rPr lang="en-US" dirty="0" smtClean="0"/>
              <a:t>You are using some Alt-JS system that already clicks for you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3000" dirty="0" smtClean="0"/>
              <a:t>That’s OK. Let many flowers bloom!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326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115</TotalTime>
  <Words>761</Words>
  <Application>Microsoft Office PowerPoint</Application>
  <PresentationFormat>Widescreen</PresentationFormat>
  <Paragraphs>91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Consolas</vt:lpstr>
      <vt:lpstr>Office Theme</vt:lpstr>
      <vt:lpstr>WebSharper 101</vt:lpstr>
      <vt:lpstr>Plan</vt:lpstr>
      <vt:lpstr>What is WebSharper?</vt:lpstr>
      <vt:lpstr>Brief history</vt:lpstr>
      <vt:lpstr>Feature 1: F# code runs in JavaScript</vt:lpstr>
      <vt:lpstr>Feature 2: client and server share code</vt:lpstr>
      <vt:lpstr>Feature 3: client-server interop is typed</vt:lpstr>
      <vt:lpstr>Who WebSharper works for?</vt:lpstr>
      <vt:lpstr>When WebSharper does not click</vt:lpstr>
      <vt:lpstr>WebSharper future – will it be around? </vt:lpstr>
      <vt:lpstr>So let us finally give it a go…</vt:lpstr>
      <vt:lpstr>Where to go next</vt:lpstr>
      <vt:lpstr>Other Alt-JS to watch</vt:lpstr>
      <vt:lpstr>Shameless Plug: Tachyus is hiring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WebSharper 101</dc:title>
  <dc:creator>Anton Tayanovskyy</dc:creator>
  <cp:lastModifiedBy>Anton Tayanovskyy</cp:lastModifiedBy>
  <cp:revision>17</cp:revision>
  <dcterms:created xsi:type="dcterms:W3CDTF">2015-02-23T00:14:51Z</dcterms:created>
  <dcterms:modified xsi:type="dcterms:W3CDTF">2015-02-26T05:13:40Z</dcterms:modified>
</cp:coreProperties>
</file>