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4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20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8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1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C4A1A7-476F-4A06-95B2-2BE72D9A0C6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5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00785"/>
            <a:ext cx="12265891" cy="2509213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</a:rPr>
              <a:t>LTI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System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114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   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班級：電子三甲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學號：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106360145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姓名：林裕國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803700"/>
            <a:ext cx="9624918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5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5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</a:rPr>
              <a:t>Summary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觀察這次的作業，發現了一些特點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前向差分跟後向差分會抑制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訊號低頻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位移平均跟累加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會抑制訊號高頻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延遲在時域上只會有延後時間，但相位會隨著頻率而遞增角度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3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2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Basic Signal and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Spectrum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原始音檔、時域及頻譜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時域及頻譜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3772768"/>
            <a:ext cx="10364453" cy="2923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5" y="1046389"/>
            <a:ext cx="3924593" cy="272637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38898" y="2232178"/>
            <a:ext cx="863311" cy="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</a:t>
            </a:r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積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(Convolution)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摺積程式碼：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787803"/>
            <a:ext cx="9652626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2" y="2803700"/>
            <a:ext cx="4529816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88509"/>
            <a:ext cx="9483446" cy="2807855"/>
          </a:xfrm>
          <a:prstGeom prst="rect">
            <a:avLst/>
          </a:prstGeom>
        </p:spPr>
      </p:pic>
      <p:pic>
        <p:nvPicPr>
          <p:cNvPr id="5" name="Out_For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90341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3700"/>
            <a:ext cx="4660555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70037"/>
            <a:ext cx="9483446" cy="2826328"/>
          </a:xfrm>
          <a:prstGeom prst="rect">
            <a:avLst/>
          </a:prstGeom>
        </p:spPr>
      </p:pic>
      <p:pic>
        <p:nvPicPr>
          <p:cNvPr id="6" name="Out_Back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81106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44800"/>
            <a:ext cx="4660555" cy="6280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999345"/>
            <a:ext cx="9483446" cy="2697019"/>
          </a:xfrm>
          <a:prstGeom prst="rect">
            <a:avLst/>
          </a:prstGeom>
        </p:spPr>
      </p:pic>
      <p:pic>
        <p:nvPicPr>
          <p:cNvPr id="8" name="Out_Moving_averag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45759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7856"/>
            <a:ext cx="4660555" cy="637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4"/>
            <a:ext cx="9483446" cy="2669309"/>
          </a:xfrm>
          <a:prstGeom prst="rect">
            <a:avLst/>
          </a:prstGeom>
        </p:spPr>
      </p:pic>
      <p:pic>
        <p:nvPicPr>
          <p:cNvPr id="5" name="Out_Del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3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35564"/>
            <a:ext cx="4660555" cy="6650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6"/>
            <a:ext cx="9483446" cy="2669308"/>
          </a:xfrm>
          <a:prstGeom prst="rect">
            <a:avLst/>
          </a:prstGeom>
        </p:spPr>
      </p:pic>
      <p:pic>
        <p:nvPicPr>
          <p:cNvPr id="5" name="Out_Accumulat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5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(Frequency Response)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2787803"/>
            <a:ext cx="9568872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538</TotalTime>
  <Words>307</Words>
  <Application>Microsoft Office PowerPoint</Application>
  <PresentationFormat>寬螢幕</PresentationFormat>
  <Paragraphs>59</Paragraphs>
  <Slides>15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Arial</vt:lpstr>
      <vt:lpstr>Tw Cen MT</vt:lpstr>
      <vt:lpstr>小水滴</vt:lpstr>
      <vt:lpstr>LTI System</vt:lpstr>
      <vt:lpstr>Basic Signal and Spectrum</vt:lpstr>
      <vt:lpstr>Convolution</vt:lpstr>
      <vt:lpstr>Convolution</vt:lpstr>
      <vt:lpstr>Convolution</vt:lpstr>
      <vt:lpstr>Convolution</vt:lpstr>
      <vt:lpstr>Convolution</vt:lpstr>
      <vt:lpstr>Convolution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Signal and Specgram</dc:title>
  <dc:creator>Hugo</dc:creator>
  <cp:lastModifiedBy>Hugo</cp:lastModifiedBy>
  <cp:revision>41</cp:revision>
  <dcterms:created xsi:type="dcterms:W3CDTF">2019-11-10T17:33:19Z</dcterms:created>
  <dcterms:modified xsi:type="dcterms:W3CDTF">2019-12-09T08:52:48Z</dcterms:modified>
</cp:coreProperties>
</file>