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3" r:id="rId12"/>
    <p:sldId id="284" r:id="rId13"/>
    <p:sldId id="285" r:id="rId14"/>
    <p:sldId id="286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8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88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20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4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6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78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9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76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9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1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3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C4A1A7-476F-4A06-95B2-2BE72D9A0C6B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792F29-A115-45D6-A503-9A5DFFF50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5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300785"/>
            <a:ext cx="12265891" cy="2509213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rgbClr val="002060"/>
                </a:solidFill>
              </a:rPr>
              <a:t>LTI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System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11400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    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班級：電子三甲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學號：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106360145</a:t>
            </a: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姓名：林裕國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(Forward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803700"/>
            <a:ext cx="9624918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(Backward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2803700"/>
            <a:ext cx="9606443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位移平均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(Moving Average)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2803700"/>
            <a:ext cx="9643390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延遲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(Ideal Delay)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1" y="2803700"/>
            <a:ext cx="9652626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累加器</a:t>
            </a:r>
            <a:r>
              <a:rPr lang="en-US" altLang="zh-TW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(Accumulator)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大小及相位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7" y="2803700"/>
            <a:ext cx="9643390" cy="38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rgbClr val="002060"/>
                </a:solidFill>
              </a:rPr>
              <a:t>Summary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觀察這次的作業，發現了一些特點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前向差分跟後向差分會抑制訊號高頻振幅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位移平均跟累加器會將抑制訊號低頻振幅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延遲在時域上只會有延後時間，但相位會隨著頻率而遞增角度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相位只會在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l-GR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Π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l-GR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Π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之間來回，不會超過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l-GR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Π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3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2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002060"/>
                </a:solidFill>
              </a:rPr>
              <a:t>Basic Signal and 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Spectrum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原始音檔、時域及頻譜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原始音源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時域及頻譜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2" y="3772768"/>
            <a:ext cx="10364453" cy="29235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15" y="1046389"/>
            <a:ext cx="3924593" cy="2726378"/>
          </a:xfrm>
          <a:prstGeom prst="rect">
            <a:avLst/>
          </a:prstGeom>
        </p:spPr>
      </p:pic>
      <p:pic>
        <p:nvPicPr>
          <p:cNvPr id="6" name="te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38898" y="2232178"/>
            <a:ext cx="863311" cy="8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摺</a:t>
            </a:r>
            <a:r>
              <a:rPr lang="zh-TW" altLang="en-US" sz="36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積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(Convolution)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摺積程式碼：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50" y="2787803"/>
            <a:ext cx="7806853" cy="37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(Forward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2" y="2803700"/>
            <a:ext cx="4529816" cy="6784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888509"/>
            <a:ext cx="9483446" cy="2807855"/>
          </a:xfrm>
          <a:prstGeom prst="rect">
            <a:avLst/>
          </a:prstGeom>
        </p:spPr>
      </p:pic>
      <p:pic>
        <p:nvPicPr>
          <p:cNvPr id="5" name="Out_Forward_d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890341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後向差分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(Backward Difference)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03700"/>
            <a:ext cx="4660555" cy="6784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870037"/>
            <a:ext cx="9483446" cy="2826328"/>
          </a:xfrm>
          <a:prstGeom prst="rect">
            <a:avLst/>
          </a:prstGeom>
        </p:spPr>
      </p:pic>
      <p:pic>
        <p:nvPicPr>
          <p:cNvPr id="6" name="Out_Backward_d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881106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位移平均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(Moving Average)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44800"/>
            <a:ext cx="4660555" cy="6280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3999345"/>
            <a:ext cx="9483446" cy="2697019"/>
          </a:xfrm>
          <a:prstGeom prst="rect">
            <a:avLst/>
          </a:prstGeom>
        </p:spPr>
      </p:pic>
      <p:pic>
        <p:nvPicPr>
          <p:cNvPr id="8" name="Out_Moving_averag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45759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延遲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(Ideal Delay)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07856"/>
            <a:ext cx="4660555" cy="6373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4027054"/>
            <a:ext cx="9483446" cy="2669309"/>
          </a:xfrm>
          <a:prstGeom prst="rect">
            <a:avLst/>
          </a:prstGeom>
        </p:spPr>
      </p:pic>
      <p:pic>
        <p:nvPicPr>
          <p:cNvPr id="5" name="Out_Del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59613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Convolution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累加器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(Accumulator)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脈衝響應程式碼：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輸出音檔、時域及頻譜：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0" y="2835564"/>
            <a:ext cx="4660555" cy="6650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1" y="4027056"/>
            <a:ext cx="9483446" cy="2669308"/>
          </a:xfrm>
          <a:prstGeom prst="rect">
            <a:avLst/>
          </a:prstGeom>
        </p:spPr>
      </p:pic>
      <p:pic>
        <p:nvPicPr>
          <p:cNvPr id="5" name="Out_Accumulato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666" y="4959615"/>
            <a:ext cx="804189" cy="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9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7666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b="1" dirty="0" smtClean="0">
                <a:solidFill>
                  <a:srgbClr val="002060"/>
                </a:solidFill>
              </a:rPr>
              <a:t>Frequency Response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596177"/>
            <a:ext cx="11019608" cy="5100187"/>
          </a:xfrm>
        </p:spPr>
        <p:txBody>
          <a:bodyPr/>
          <a:lstStyle/>
          <a:p>
            <a:r>
              <a:rPr lang="zh-TW" altLang="en-US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頻率響應</a:t>
            </a:r>
            <a:r>
              <a:rPr lang="en-US" altLang="zh-TW" sz="3600" cap="non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(Frequency Response)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響應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5" y="2787803"/>
            <a:ext cx="8950037" cy="37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521</TotalTime>
  <Words>323</Words>
  <Application>Microsoft Office PowerPoint</Application>
  <PresentationFormat>寬螢幕</PresentationFormat>
  <Paragraphs>60</Paragraphs>
  <Slides>15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標楷體</vt:lpstr>
      <vt:lpstr>Arial</vt:lpstr>
      <vt:lpstr>Tw Cen MT</vt:lpstr>
      <vt:lpstr>小水滴</vt:lpstr>
      <vt:lpstr>LTI System</vt:lpstr>
      <vt:lpstr>Basic Signal and Spectrum</vt:lpstr>
      <vt:lpstr>Convolution</vt:lpstr>
      <vt:lpstr>Convolution</vt:lpstr>
      <vt:lpstr>Convolution</vt:lpstr>
      <vt:lpstr>Convolution</vt:lpstr>
      <vt:lpstr>Convolution</vt:lpstr>
      <vt:lpstr>Convolution</vt:lpstr>
      <vt:lpstr>Frequency Response</vt:lpstr>
      <vt:lpstr>Frequency Response</vt:lpstr>
      <vt:lpstr>Frequency Response</vt:lpstr>
      <vt:lpstr>Frequency Response</vt:lpstr>
      <vt:lpstr>Frequency Response</vt:lpstr>
      <vt:lpstr>Frequency Response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Signal and Specgram</dc:title>
  <dc:creator>Hugo</dc:creator>
  <cp:lastModifiedBy>Hugo</cp:lastModifiedBy>
  <cp:revision>38</cp:revision>
  <dcterms:created xsi:type="dcterms:W3CDTF">2019-11-10T17:33:19Z</dcterms:created>
  <dcterms:modified xsi:type="dcterms:W3CDTF">2019-12-02T10:32:17Z</dcterms:modified>
</cp:coreProperties>
</file>