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27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5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71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2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74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7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951" y="0"/>
            <a:ext cx="8915399" cy="2262781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機器學習報告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0905" y="3410133"/>
            <a:ext cx="8915399" cy="1126283"/>
          </a:xfrm>
        </p:spPr>
        <p:txBody>
          <a:bodyPr/>
          <a:lstStyle/>
          <a:p>
            <a:r>
              <a:rPr lang="zh-TW" altLang="en-US" dirty="0" smtClean="0"/>
              <a:t>工管三乙</a:t>
            </a:r>
            <a:r>
              <a:rPr lang="en-US" altLang="zh-TW" dirty="0" smtClean="0"/>
              <a:t>106370233</a:t>
            </a:r>
            <a:r>
              <a:rPr lang="zh-TW" altLang="en-US" dirty="0" smtClean="0"/>
              <a:t>葉松錞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9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220685"/>
            <a:ext cx="8915400" cy="3777622"/>
          </a:xfrm>
        </p:spPr>
        <p:txBody>
          <a:bodyPr/>
          <a:lstStyle/>
          <a:p>
            <a:r>
              <a:rPr lang="en-US" altLang="zh-TW" dirty="0" err="1"/>
              <a:t>nb_epoch</a:t>
            </a:r>
            <a:r>
              <a:rPr lang="en-US" altLang="zh-TW" dirty="0"/>
              <a:t> = 500 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32</a:t>
            </a:r>
          </a:p>
          <a:p>
            <a:r>
              <a:rPr lang="en-US" altLang="zh-TW" dirty="0" err="1"/>
              <a:t>file_name</a:t>
            </a:r>
            <a:r>
              <a:rPr lang="en-US" altLang="zh-TW" dirty="0"/>
              <a:t>=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nb_epoch</a:t>
            </a:r>
            <a:r>
              <a:rPr lang="en-US" altLang="zh-TW" dirty="0"/>
              <a:t>)+'_'+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batch_size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TB=</a:t>
            </a:r>
            <a:r>
              <a:rPr lang="en-US" altLang="zh-TW" dirty="0" err="1"/>
              <a:t>TensorBoard</a:t>
            </a:r>
            <a:r>
              <a:rPr lang="en-US" altLang="zh-TW" dirty="0"/>
              <a:t>(</a:t>
            </a:r>
            <a:r>
              <a:rPr lang="en-US" altLang="zh-TW" dirty="0" err="1"/>
              <a:t>log_dir</a:t>
            </a:r>
            <a:r>
              <a:rPr lang="en-US" altLang="zh-TW" dirty="0"/>
              <a:t>='logs/'+</a:t>
            </a:r>
            <a:r>
              <a:rPr lang="en-US" altLang="zh-TW" dirty="0" err="1"/>
              <a:t>file_name</a:t>
            </a:r>
            <a:r>
              <a:rPr lang="en-US" altLang="zh-TW" dirty="0"/>
              <a:t>, </a:t>
            </a:r>
            <a:r>
              <a:rPr lang="en-US" altLang="zh-TW" dirty="0" err="1"/>
              <a:t>histogram_freq</a:t>
            </a:r>
            <a:r>
              <a:rPr lang="en-US" altLang="zh-TW" dirty="0"/>
              <a:t>=0) 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X_train_normal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, </a:t>
            </a:r>
            <a:r>
              <a:rPr lang="en-US" altLang="zh-TW" dirty="0" err="1"/>
              <a:t>nb_epoch</a:t>
            </a:r>
            <a:r>
              <a:rPr lang="en-US" altLang="zh-TW" dirty="0"/>
              <a:t>=</a:t>
            </a:r>
            <a:r>
              <a:rPr lang="en-US" altLang="zh-TW" dirty="0" err="1"/>
              <a:t>nb_epoch,verbose</a:t>
            </a:r>
            <a:r>
              <a:rPr lang="en-US" altLang="zh-TW" dirty="0"/>
              <a:t>=1, 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X_valid_normal</a:t>
            </a:r>
            <a:r>
              <a:rPr lang="en-US" altLang="zh-TW" dirty="0"/>
              <a:t>, </a:t>
            </a:r>
            <a:r>
              <a:rPr lang="en-US" altLang="zh-TW" dirty="0" err="1"/>
              <a:t>Y_valid</a:t>
            </a:r>
            <a:r>
              <a:rPr lang="en-US" altLang="zh-TW" dirty="0"/>
              <a:t>),callbacks=[TB]) </a:t>
            </a:r>
          </a:p>
          <a:p>
            <a:r>
              <a:rPr lang="en-US" altLang="zh-TW" dirty="0"/>
              <a:t>#%%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6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X_test_normal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np.savetxt</a:t>
            </a:r>
            <a:r>
              <a:rPr lang="en-US" altLang="zh-TW" dirty="0"/>
              <a:t>('test_16.csv', </a:t>
            </a:r>
            <a:r>
              <a:rPr lang="en-US" altLang="zh-TW" dirty="0" err="1"/>
              <a:t>Y_predict</a:t>
            </a:r>
            <a:r>
              <a:rPr lang="en-US" altLang="zh-TW" dirty="0"/>
              <a:t>, delimiter = ',')</a:t>
            </a:r>
          </a:p>
          <a:p>
            <a:r>
              <a:rPr lang="en-US" altLang="zh-TW" dirty="0" err="1"/>
              <a:t>Y_predict</a:t>
            </a:r>
            <a:r>
              <a:rPr lang="en-US" altLang="zh-TW" dirty="0"/>
              <a:t>=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Y_predict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Y_predict.to_csv</a:t>
            </a:r>
            <a:r>
              <a:rPr lang="en-US" altLang="zh-TW" dirty="0"/>
              <a:t>('final7.csv')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47" r="90476" b="8265"/>
          <a:stretch/>
        </p:blipFill>
        <p:spPr>
          <a:xfrm>
            <a:off x="4402570" y="2009503"/>
            <a:ext cx="1754389" cy="41714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51017" y="2098766"/>
            <a:ext cx="161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price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的數字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664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445" b="7342"/>
          <a:stretch/>
        </p:blipFill>
        <p:spPr>
          <a:xfrm>
            <a:off x="2477978" y="2960914"/>
            <a:ext cx="6716888" cy="11146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87336" y="4746171"/>
            <a:ext cx="515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r>
              <a:rPr lang="zh-TW" altLang="en-US" dirty="0" smtClean="0">
                <a:solidFill>
                  <a:srgbClr val="FF0000"/>
                </a:solidFill>
              </a:rPr>
              <a:t>萬多的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變成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萬的多的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下降了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萬多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6657" y="317917"/>
            <a:ext cx="8911687" cy="1280890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1791789"/>
            <a:ext cx="4318816" cy="4318816"/>
          </a:xfrm>
        </p:spPr>
      </p:pic>
    </p:spTree>
    <p:extLst>
      <p:ext uri="{BB962C8B-B14F-4D97-AF65-F5344CB8AC3E}">
        <p14:creationId xmlns:p14="http://schemas.microsoft.com/office/powerpoint/2010/main" val="2611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75" t="58406" r="193" b="120"/>
          <a:stretch/>
        </p:blipFill>
        <p:spPr>
          <a:xfrm>
            <a:off x="2592925" y="1698172"/>
            <a:ext cx="881530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需要安裝的工具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Python</a:t>
            </a:r>
          </a:p>
          <a:p>
            <a:r>
              <a:rPr lang="en-US" altLang="zh-TW" sz="2400" dirty="0" err="1" smtClean="0"/>
              <a:t>Keras</a:t>
            </a:r>
            <a:endParaRPr lang="en-US" altLang="zh-TW" sz="2400" dirty="0" smtClean="0"/>
          </a:p>
          <a:p>
            <a:r>
              <a:rPr lang="en-US" altLang="zh-TW" sz="2400" dirty="0" err="1" smtClean="0"/>
              <a:t>Tensorflow</a:t>
            </a:r>
            <a:endParaRPr lang="en-US" altLang="zh-TW" sz="2400" dirty="0" smtClean="0"/>
          </a:p>
          <a:p>
            <a:r>
              <a:rPr lang="en-US" altLang="zh-TW" sz="2400" dirty="0" smtClean="0"/>
              <a:t>Pandas</a:t>
            </a:r>
          </a:p>
          <a:p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Sklearn</a:t>
            </a:r>
            <a:r>
              <a:rPr lang="zh-TW" altLang="en-US" sz="2400" dirty="0" smtClean="0"/>
              <a:t>等等</a:t>
            </a:r>
            <a:r>
              <a:rPr lang="en-US" altLang="zh-TW" sz="2400" dirty="0" smtClean="0"/>
              <a:t>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import pandas as </a:t>
            </a:r>
            <a:r>
              <a:rPr lang="en-US" altLang="zh-TW" sz="2400" dirty="0" err="1"/>
              <a:t>pd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import optimizers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</a:t>
            </a:r>
            <a:r>
              <a:rPr lang="en-US" altLang="zh-TW" sz="2400" dirty="0"/>
              <a:t> import *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keras.callbacks</a:t>
            </a:r>
            <a:r>
              <a:rPr lang="en-US" altLang="zh-TW" sz="2400" dirty="0"/>
              <a:t> import *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sklearn.preprocessing</a:t>
            </a:r>
            <a:r>
              <a:rPr lang="en-US" altLang="zh-TW" sz="2400" dirty="0"/>
              <a:t> import *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df_train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('train-v3.csv') </a:t>
            </a:r>
          </a:p>
          <a:p>
            <a:r>
              <a:rPr lang="en-US" altLang="zh-TW" sz="2400" dirty="0" err="1"/>
              <a:t>df_valid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('valid-v3.csv') </a:t>
            </a:r>
          </a:p>
          <a:p>
            <a:r>
              <a:rPr lang="en-US" altLang="zh-TW" sz="2400" dirty="0" err="1"/>
              <a:t>df_test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('test-v3.csv')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8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選擇要的位置轉成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+</a:t>
            </a:r>
            <a:r>
              <a:rPr lang="zh-TW" altLang="en-US" dirty="0" smtClean="0"/>
              <a:t>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data_title</a:t>
            </a:r>
            <a:r>
              <a:rPr lang="en-US" altLang="zh-TW" dirty="0"/>
              <a:t>=['</a:t>
            </a:r>
            <a:r>
              <a:rPr lang="en-US" altLang="zh-TW" dirty="0" err="1"/>
              <a:t>bedrooms</a:t>
            </a:r>
            <a:r>
              <a:rPr lang="en-US" altLang="zh-TW" dirty="0" err="1" smtClean="0"/>
              <a:t>','bathrooms</a:t>
            </a:r>
            <a:r>
              <a:rPr lang="en-US" altLang="zh-TW" dirty="0"/>
              <a:t>', '</a:t>
            </a:r>
            <a:r>
              <a:rPr lang="en-US" altLang="zh-TW" dirty="0" err="1"/>
              <a:t>sqft_living</a:t>
            </a:r>
            <a:r>
              <a:rPr lang="en-US" altLang="zh-TW" dirty="0"/>
              <a:t>', '</a:t>
            </a:r>
            <a:r>
              <a:rPr lang="en-US" altLang="zh-TW" dirty="0" err="1"/>
              <a:t>sqft_lot</a:t>
            </a:r>
            <a:r>
              <a:rPr lang="en-US" altLang="zh-TW" dirty="0"/>
              <a:t>', 'floors', 'waterfront', '</a:t>
            </a:r>
            <a:r>
              <a:rPr lang="en-US" altLang="zh-TW" dirty="0" err="1"/>
              <a:t>view</a:t>
            </a:r>
            <a:r>
              <a:rPr lang="en-US" altLang="zh-TW" dirty="0" err="1" smtClean="0"/>
              <a:t>','condition</a:t>
            </a:r>
            <a:r>
              <a:rPr lang="en-US" altLang="zh-TW" dirty="0"/>
              <a:t>', 'grade', '</a:t>
            </a:r>
            <a:r>
              <a:rPr lang="en-US" altLang="zh-TW" dirty="0" err="1"/>
              <a:t>sqft_above</a:t>
            </a:r>
            <a:r>
              <a:rPr lang="en-US" altLang="zh-TW" dirty="0"/>
              <a:t>', '</a:t>
            </a:r>
            <a:r>
              <a:rPr lang="en-US" altLang="zh-TW" dirty="0" err="1"/>
              <a:t>sqft_basement</a:t>
            </a:r>
            <a:r>
              <a:rPr lang="en-US" altLang="zh-TW" dirty="0"/>
              <a:t>', 'yr_built</a:t>
            </a:r>
            <a:r>
              <a:rPr lang="en-US" altLang="zh-TW" dirty="0" smtClean="0"/>
              <a:t>','</a:t>
            </a:r>
            <a:r>
              <a:rPr lang="en-US" altLang="zh-TW" dirty="0" err="1" smtClean="0"/>
              <a:t>yr_renovated</a:t>
            </a:r>
            <a:r>
              <a:rPr lang="en-US" altLang="zh-TW" dirty="0"/>
              <a:t>', '</a:t>
            </a:r>
            <a:r>
              <a:rPr lang="en-US" altLang="zh-TW" dirty="0" err="1"/>
              <a:t>zipcode</a:t>
            </a:r>
            <a:r>
              <a:rPr lang="en-US" altLang="zh-TW" dirty="0"/>
              <a:t>', '</a:t>
            </a:r>
            <a:r>
              <a:rPr lang="en-US" altLang="zh-TW" dirty="0" err="1"/>
              <a:t>lat</a:t>
            </a:r>
            <a:r>
              <a:rPr lang="en-US" altLang="zh-TW" dirty="0"/>
              <a:t>', 'long', 'sqft_living15</a:t>
            </a:r>
            <a:r>
              <a:rPr lang="en-US" altLang="zh-TW" dirty="0" smtClean="0"/>
              <a:t>','sqft_lot15</a:t>
            </a:r>
            <a:r>
              <a:rPr lang="en-US" altLang="zh-TW" dirty="0"/>
              <a:t>']</a:t>
            </a:r>
          </a:p>
          <a:p>
            <a:r>
              <a:rPr lang="en-US" altLang="zh-TW" dirty="0" err="1"/>
              <a:t>df_train.drop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 </a:t>
            </a:r>
          </a:p>
          <a:p>
            <a:r>
              <a:rPr lang="en-US" altLang="zh-TW" dirty="0" err="1"/>
              <a:t>df_valid.drop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 </a:t>
            </a:r>
          </a:p>
          <a:p>
            <a:r>
              <a:rPr lang="en-US" altLang="zh-TW" dirty="0" err="1"/>
              <a:t>df_test.drop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</a:t>
            </a:r>
          </a:p>
          <a:p>
            <a:r>
              <a:rPr lang="en-US" altLang="zh-TW" dirty="0" err="1"/>
              <a:t>Y_train</a:t>
            </a:r>
            <a:r>
              <a:rPr lang="en-US" altLang="zh-TW" dirty="0"/>
              <a:t> = </a:t>
            </a:r>
            <a:r>
              <a:rPr lang="en-US" altLang="zh-TW" dirty="0" err="1"/>
              <a:t>df_train</a:t>
            </a:r>
            <a:r>
              <a:rPr lang="en-US" altLang="zh-TW" dirty="0"/>
              <a:t>["price"].values 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df_train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 </a:t>
            </a:r>
          </a:p>
          <a:p>
            <a:r>
              <a:rPr lang="en-US" altLang="zh-TW" dirty="0" err="1"/>
              <a:t>Y_valid</a:t>
            </a:r>
            <a:r>
              <a:rPr lang="en-US" altLang="zh-TW" dirty="0"/>
              <a:t> = </a:t>
            </a:r>
            <a:r>
              <a:rPr lang="en-US" altLang="zh-TW" dirty="0" err="1"/>
              <a:t>df_valid</a:t>
            </a:r>
            <a:r>
              <a:rPr lang="en-US" altLang="zh-TW" dirty="0"/>
              <a:t>["price"].values </a:t>
            </a:r>
          </a:p>
          <a:p>
            <a:r>
              <a:rPr lang="en-US" altLang="zh-TW" dirty="0" err="1"/>
              <a:t>X_valid</a:t>
            </a:r>
            <a:r>
              <a:rPr lang="en-US" altLang="zh-TW" dirty="0"/>
              <a:t> = </a:t>
            </a:r>
            <a:r>
              <a:rPr lang="en-US" altLang="zh-TW" dirty="0" err="1"/>
              <a:t>df_valid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 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df_test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</a:t>
            </a:r>
          </a:p>
          <a:p>
            <a:r>
              <a:rPr lang="en-US" altLang="zh-TW" dirty="0" err="1" smtClean="0"/>
              <a:t>X_train_normal</a:t>
            </a:r>
            <a:r>
              <a:rPr lang="en-US" altLang="zh-TW" dirty="0" smtClean="0"/>
              <a:t> </a:t>
            </a:r>
            <a:r>
              <a:rPr lang="en-US" altLang="zh-TW" dirty="0"/>
              <a:t>= scale(</a:t>
            </a:r>
            <a:r>
              <a:rPr lang="en-US" altLang="zh-TW" dirty="0" err="1"/>
              <a:t>X_train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X_valid_normal</a:t>
            </a:r>
            <a:r>
              <a:rPr lang="en-US" altLang="zh-TW" dirty="0"/>
              <a:t> = scale(</a:t>
            </a:r>
            <a:r>
              <a:rPr lang="en-US" altLang="zh-TW" dirty="0" err="1"/>
              <a:t>X_valid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X_test_normal</a:t>
            </a:r>
            <a:r>
              <a:rPr lang="en-US" altLang="zh-TW" dirty="0"/>
              <a:t> = scale(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2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沒有用模型預測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regr</a:t>
            </a:r>
            <a:r>
              <a:rPr lang="en-US" altLang="zh-TW" dirty="0"/>
              <a:t> = </a:t>
            </a:r>
            <a:r>
              <a:rPr lang="en-US" altLang="zh-TW" dirty="0" err="1"/>
              <a:t>LinearRegression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regr.fit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regr.coef</a:t>
            </a:r>
            <a:r>
              <a:rPr lang="en-US" altLang="zh-TW" dirty="0"/>
              <a:t>_</a:t>
            </a:r>
          </a:p>
          <a:p>
            <a:r>
              <a:rPr lang="en-US" altLang="zh-TW" dirty="0" err="1"/>
              <a:t>regr.intercept</a:t>
            </a:r>
            <a:r>
              <a:rPr lang="en-US" altLang="zh-TW" dirty="0"/>
              <a:t>_</a:t>
            </a:r>
          </a:p>
          <a:p>
            <a:r>
              <a:rPr lang="en-US" altLang="zh-TW" dirty="0" err="1"/>
              <a:t>regr.score</a:t>
            </a:r>
            <a:r>
              <a:rPr lang="en-US" altLang="zh-TW" dirty="0"/>
              <a:t>(</a:t>
            </a:r>
            <a:r>
              <a:rPr lang="en-US" altLang="zh-TW" dirty="0" err="1"/>
              <a:t>X_train,Y_train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y_test</a:t>
            </a:r>
            <a:r>
              <a:rPr lang="en-US" altLang="zh-TW" dirty="0"/>
              <a:t>=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X_valid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((</a:t>
            </a:r>
            <a:r>
              <a:rPr lang="en-US" altLang="zh-TW" dirty="0" err="1"/>
              <a:t>Y_valid</a:t>
            </a:r>
            <a:r>
              <a:rPr lang="en-US" altLang="zh-TW" dirty="0"/>
              <a:t> - 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X_valid</a:t>
            </a:r>
            <a:r>
              <a:rPr lang="en-US" altLang="zh-TW" dirty="0"/>
              <a:t>))**2).sum()</a:t>
            </a:r>
          </a:p>
          <a:p>
            <a:r>
              <a:rPr lang="en-US" altLang="zh-TW" dirty="0"/>
              <a:t>final=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final=</a:t>
            </a:r>
            <a:r>
              <a:rPr lang="en-US" altLang="zh-TW" dirty="0" err="1"/>
              <a:t>pd.DataFrame</a:t>
            </a:r>
            <a:r>
              <a:rPr lang="en-US" altLang="zh-TW" dirty="0"/>
              <a:t>(final)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0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沒用模型預測的結果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763" b="61099"/>
          <a:stretch/>
        </p:blipFill>
        <p:spPr>
          <a:xfrm>
            <a:off x="2604736" y="2447109"/>
            <a:ext cx="7800621" cy="7837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01983" y="451104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沒用模型去預測的情況下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TW" dirty="0" smtClean="0">
                <a:solidFill>
                  <a:srgbClr val="FF0000"/>
                </a:solidFill>
              </a:rPr>
              <a:t>127822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= Sequential()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(Dense(40, </a:t>
            </a:r>
            <a:r>
              <a:rPr lang="en-US" altLang="zh-TW" dirty="0" err="1"/>
              <a:t>input_dim</a:t>
            </a:r>
            <a:r>
              <a:rPr lang="en-US" altLang="zh-TW" dirty="0"/>
              <a:t>=</a:t>
            </a:r>
            <a:r>
              <a:rPr lang="en-US" altLang="zh-TW" dirty="0" err="1"/>
              <a:t>X_train.shape</a:t>
            </a:r>
            <a:r>
              <a:rPr lang="en-US" altLang="zh-TW" dirty="0"/>
              <a:t>[1],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(Dense(80,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(Dense(100,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(Dense(80,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(Dense(40,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='normal'))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(loss='MAE', optimizer='</a:t>
            </a:r>
            <a:r>
              <a:rPr lang="en-US" altLang="zh-TW" dirty="0" err="1"/>
              <a:t>adam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5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398</Words>
  <Application>Microsoft Office PowerPoint</Application>
  <PresentationFormat>寬螢幕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機器學習報告</vt:lpstr>
      <vt:lpstr>抓檔案</vt:lpstr>
      <vt:lpstr>需要安裝的工具</vt:lpstr>
      <vt:lpstr>匯入模組</vt:lpstr>
      <vt:lpstr>讀取檔案</vt:lpstr>
      <vt:lpstr>選擇要的位置轉成numpy檔+預處理</vt:lpstr>
      <vt:lpstr>第一次(沒有用模型預測) </vt:lpstr>
      <vt:lpstr>沒用模型預測的結果</vt:lpstr>
      <vt:lpstr>訓練模型</vt:lpstr>
      <vt:lpstr>訓練模型</vt:lpstr>
      <vt:lpstr>儲存檔案</vt:lpstr>
      <vt:lpstr>最後的檔案</vt:lpstr>
      <vt:lpstr>最後的分數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機器學習報告</dc:title>
  <dc:creator>Windows 使用者</dc:creator>
  <cp:lastModifiedBy>Windows 使用者</cp:lastModifiedBy>
  <cp:revision>4</cp:revision>
  <dcterms:created xsi:type="dcterms:W3CDTF">2019-11-09T04:13:43Z</dcterms:created>
  <dcterms:modified xsi:type="dcterms:W3CDTF">2019-11-09T05:54:48Z</dcterms:modified>
</cp:coreProperties>
</file>