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0BB83-E6D2-4FF8-BBCF-47B8CE29657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9041586-2715-46B9-9DF9-A328E027C4AB}">
      <dgm:prSet phldrT="[文字]"/>
      <dgm:spPr/>
      <dgm:t>
        <a:bodyPr/>
        <a:lstStyle/>
        <a:p>
          <a:r>
            <a:rPr lang="zh-TW" altLang="en-US" dirty="0" smtClean="0"/>
            <a:t>讀檔</a:t>
          </a:r>
          <a:endParaRPr lang="zh-TW" altLang="en-US" dirty="0"/>
        </a:p>
      </dgm:t>
    </dgm:pt>
    <dgm:pt modelId="{90AB8FB1-4217-4895-9463-8C02B8B44DCD}" type="parTrans" cxnId="{9E005E0C-38C3-43B0-82F6-14FA75971B47}">
      <dgm:prSet/>
      <dgm:spPr/>
      <dgm:t>
        <a:bodyPr/>
        <a:lstStyle/>
        <a:p>
          <a:endParaRPr lang="zh-TW" altLang="en-US"/>
        </a:p>
      </dgm:t>
    </dgm:pt>
    <dgm:pt modelId="{44392525-82FD-4868-A9C1-89CD66016A65}" type="sibTrans" cxnId="{9E005E0C-38C3-43B0-82F6-14FA75971B47}">
      <dgm:prSet/>
      <dgm:spPr/>
      <dgm:t>
        <a:bodyPr/>
        <a:lstStyle/>
        <a:p>
          <a:endParaRPr lang="zh-TW" altLang="en-US"/>
        </a:p>
      </dgm:t>
    </dgm:pt>
    <dgm:pt modelId="{97A1D22E-DA92-41DB-A855-ACC4714F56C5}">
      <dgm:prSet phldrT="[文字]"/>
      <dgm:spPr/>
      <dgm:t>
        <a:bodyPr/>
        <a:lstStyle/>
        <a:p>
          <a:r>
            <a:rPr lang="zh-TW" altLang="en-US" dirty="0" smtClean="0"/>
            <a:t>正規化</a:t>
          </a:r>
          <a:endParaRPr lang="zh-TW" altLang="en-US" dirty="0"/>
        </a:p>
      </dgm:t>
    </dgm:pt>
    <dgm:pt modelId="{B128F37C-18F1-417C-985D-E46D084BB248}" type="parTrans" cxnId="{D05B3557-9E9A-4C79-A5E5-2DAC84BB4C2D}">
      <dgm:prSet/>
      <dgm:spPr/>
      <dgm:t>
        <a:bodyPr/>
        <a:lstStyle/>
        <a:p>
          <a:endParaRPr lang="zh-TW" altLang="en-US"/>
        </a:p>
      </dgm:t>
    </dgm:pt>
    <dgm:pt modelId="{C344F445-4356-419D-B178-FCEC3017751F}" type="sibTrans" cxnId="{D05B3557-9E9A-4C79-A5E5-2DAC84BB4C2D}">
      <dgm:prSet/>
      <dgm:spPr/>
      <dgm:t>
        <a:bodyPr/>
        <a:lstStyle/>
        <a:p>
          <a:endParaRPr lang="zh-TW" altLang="en-US"/>
        </a:p>
      </dgm:t>
    </dgm:pt>
    <dgm:pt modelId="{9C3A82BE-5720-4BAF-8BA8-F2D36309CBE5}">
      <dgm:prSet phldrT="[文字]"/>
      <dgm:spPr/>
      <dgm:t>
        <a:bodyPr/>
        <a:lstStyle/>
        <a:p>
          <a:r>
            <a:rPr lang="zh-TW" altLang="en-US" dirty="0" smtClean="0"/>
            <a:t>跑模型</a:t>
          </a:r>
          <a:endParaRPr lang="zh-TW" altLang="en-US" dirty="0"/>
        </a:p>
      </dgm:t>
    </dgm:pt>
    <dgm:pt modelId="{1C50ED1A-D6B9-41F9-B021-2038FAFFFF9C}" type="parTrans" cxnId="{3C9C8AD9-8B4E-4396-8C97-960522DBA32E}">
      <dgm:prSet/>
      <dgm:spPr/>
      <dgm:t>
        <a:bodyPr/>
        <a:lstStyle/>
        <a:p>
          <a:endParaRPr lang="zh-TW" altLang="en-US"/>
        </a:p>
      </dgm:t>
    </dgm:pt>
    <dgm:pt modelId="{A426A52A-2241-4AE0-9D4C-137CEEB57D2B}" type="sibTrans" cxnId="{3C9C8AD9-8B4E-4396-8C97-960522DBA32E}">
      <dgm:prSet/>
      <dgm:spPr/>
      <dgm:t>
        <a:bodyPr/>
        <a:lstStyle/>
        <a:p>
          <a:endParaRPr lang="zh-TW" altLang="en-US"/>
        </a:p>
      </dgm:t>
    </dgm:pt>
    <dgm:pt modelId="{22D03624-5971-4A13-BB21-B4C74B849C19}">
      <dgm:prSet phldrT="[文字]"/>
      <dgm:spPr/>
      <dgm:t>
        <a:bodyPr/>
        <a:lstStyle/>
        <a:p>
          <a:r>
            <a:rPr lang="zh-TW" altLang="en-US" dirty="0" smtClean="0"/>
            <a:t>修改模型</a:t>
          </a:r>
          <a:endParaRPr lang="zh-TW" altLang="en-US" dirty="0"/>
        </a:p>
      </dgm:t>
    </dgm:pt>
    <dgm:pt modelId="{B22C7CF8-67CE-4AB9-92CF-57F095F8A8CE}" type="parTrans" cxnId="{B61B02A7-7E42-4772-B46F-208CBD8BC185}">
      <dgm:prSet/>
      <dgm:spPr/>
      <dgm:t>
        <a:bodyPr/>
        <a:lstStyle/>
        <a:p>
          <a:endParaRPr lang="zh-TW" altLang="en-US"/>
        </a:p>
      </dgm:t>
    </dgm:pt>
    <dgm:pt modelId="{BFB6AAC2-9C22-4561-AE23-3402518A2A9F}" type="sibTrans" cxnId="{B61B02A7-7E42-4772-B46F-208CBD8BC185}">
      <dgm:prSet/>
      <dgm:spPr/>
      <dgm:t>
        <a:bodyPr/>
        <a:lstStyle/>
        <a:p>
          <a:endParaRPr lang="zh-TW" altLang="en-US"/>
        </a:p>
      </dgm:t>
    </dgm:pt>
    <dgm:pt modelId="{F32C1DCA-2E94-4656-A14C-CD921FCA0B6F}">
      <dgm:prSet phldrT="[文字]"/>
      <dgm:spPr/>
      <dgm:t>
        <a:bodyPr/>
        <a:lstStyle/>
        <a:p>
          <a:r>
            <a:rPr lang="zh-TW" altLang="en-US" dirty="0" smtClean="0"/>
            <a:t>預測結果</a:t>
          </a:r>
          <a:endParaRPr lang="zh-TW" altLang="en-US" dirty="0"/>
        </a:p>
      </dgm:t>
    </dgm:pt>
    <dgm:pt modelId="{F8B56771-2910-4880-A44A-4D3AD204E5B6}" type="parTrans" cxnId="{FB304EB9-EB8C-41B4-B2DB-88A326F97853}">
      <dgm:prSet/>
      <dgm:spPr/>
      <dgm:t>
        <a:bodyPr/>
        <a:lstStyle/>
        <a:p>
          <a:endParaRPr lang="zh-TW" altLang="en-US"/>
        </a:p>
      </dgm:t>
    </dgm:pt>
    <dgm:pt modelId="{344FB3A0-BDA8-4EB5-B2B0-EC844F851745}" type="sibTrans" cxnId="{FB304EB9-EB8C-41B4-B2DB-88A326F97853}">
      <dgm:prSet/>
      <dgm:spPr/>
      <dgm:t>
        <a:bodyPr/>
        <a:lstStyle/>
        <a:p>
          <a:endParaRPr lang="zh-TW" altLang="en-US"/>
        </a:p>
      </dgm:t>
    </dgm:pt>
    <dgm:pt modelId="{EE4B7610-A81D-4A77-BAD2-DF2A5FAAAEC9}" type="pres">
      <dgm:prSet presAssocID="{EB40BB83-E6D2-4FF8-BBCF-47B8CE296576}" presName="Name0" presStyleCnt="0">
        <dgm:presLayoutVars>
          <dgm:dir/>
          <dgm:resizeHandles val="exact"/>
        </dgm:presLayoutVars>
      </dgm:prSet>
      <dgm:spPr/>
    </dgm:pt>
    <dgm:pt modelId="{92B12D54-6C5B-497A-8341-6F96F73DFF46}" type="pres">
      <dgm:prSet presAssocID="{A9041586-2715-46B9-9DF9-A328E027C4AB}" presName="node" presStyleLbl="node1" presStyleIdx="0" presStyleCnt="5" custLinFactNeighborX="-440" custLinFactNeighborY="-82424">
        <dgm:presLayoutVars>
          <dgm:bulletEnabled val="1"/>
        </dgm:presLayoutVars>
      </dgm:prSet>
      <dgm:spPr/>
    </dgm:pt>
    <dgm:pt modelId="{4C101B1A-7D67-4019-8373-B05182788F7F}" type="pres">
      <dgm:prSet presAssocID="{44392525-82FD-4868-A9C1-89CD66016A65}" presName="sibTrans" presStyleLbl="sibTrans2D1" presStyleIdx="0" presStyleCnt="4"/>
      <dgm:spPr/>
    </dgm:pt>
    <dgm:pt modelId="{9044AC6C-F3FB-4822-84F0-B2400E626014}" type="pres">
      <dgm:prSet presAssocID="{44392525-82FD-4868-A9C1-89CD66016A65}" presName="connectorText" presStyleLbl="sibTrans2D1" presStyleIdx="0" presStyleCnt="4"/>
      <dgm:spPr/>
    </dgm:pt>
    <dgm:pt modelId="{8B3F4B01-BF9E-46F4-A108-D2C4ADE4E90B}" type="pres">
      <dgm:prSet presAssocID="{97A1D22E-DA92-41DB-A855-ACC4714F56C5}" presName="node" presStyleLbl="node1" presStyleIdx="1" presStyleCnt="5" custLinFactNeighborY="-8180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F33F90-61C4-4560-8457-254CE1F8B262}" type="pres">
      <dgm:prSet presAssocID="{C344F445-4356-419D-B178-FCEC3017751F}" presName="sibTrans" presStyleLbl="sibTrans2D1" presStyleIdx="1" presStyleCnt="4"/>
      <dgm:spPr/>
    </dgm:pt>
    <dgm:pt modelId="{30A0260D-5D16-468E-8390-2E3FE39EDA19}" type="pres">
      <dgm:prSet presAssocID="{C344F445-4356-419D-B178-FCEC3017751F}" presName="connectorText" presStyleLbl="sibTrans2D1" presStyleIdx="1" presStyleCnt="4"/>
      <dgm:spPr/>
    </dgm:pt>
    <dgm:pt modelId="{ECF2149A-F213-44CB-B964-6CC4924B6E17}" type="pres">
      <dgm:prSet presAssocID="{9C3A82BE-5720-4BAF-8BA8-F2D36309CBE5}" presName="node" presStyleLbl="node1" presStyleIdx="2" presStyleCnt="5" custLinFactNeighborX="836" custLinFactNeighborY="-81185">
        <dgm:presLayoutVars>
          <dgm:bulletEnabled val="1"/>
        </dgm:presLayoutVars>
      </dgm:prSet>
      <dgm:spPr/>
    </dgm:pt>
    <dgm:pt modelId="{80ECA074-DE6D-428E-8ADB-5085FB291D1E}" type="pres">
      <dgm:prSet presAssocID="{A426A52A-2241-4AE0-9D4C-137CEEB57D2B}" presName="sibTrans" presStyleLbl="sibTrans2D1" presStyleIdx="2" presStyleCnt="4"/>
      <dgm:spPr/>
    </dgm:pt>
    <dgm:pt modelId="{54ED7F17-F805-4387-9BAA-410019766448}" type="pres">
      <dgm:prSet presAssocID="{A426A52A-2241-4AE0-9D4C-137CEEB57D2B}" presName="connectorText" presStyleLbl="sibTrans2D1" presStyleIdx="2" presStyleCnt="4"/>
      <dgm:spPr/>
    </dgm:pt>
    <dgm:pt modelId="{AFE1DF0F-6C3E-4D86-BD43-C88D7ABFFE1A}" type="pres">
      <dgm:prSet presAssocID="{22D03624-5971-4A13-BB21-B4C74B849C19}" presName="node" presStyleLbl="node1" presStyleIdx="3" presStyleCnt="5" custLinFactNeighborX="836" custLinFactNeighborY="-81185">
        <dgm:presLayoutVars>
          <dgm:bulletEnabled val="1"/>
        </dgm:presLayoutVars>
      </dgm:prSet>
      <dgm:spPr/>
    </dgm:pt>
    <dgm:pt modelId="{DC969574-D0A0-4624-B895-DB3DFAAF546A}" type="pres">
      <dgm:prSet presAssocID="{BFB6AAC2-9C22-4561-AE23-3402518A2A9F}" presName="sibTrans" presStyleLbl="sibTrans2D1" presStyleIdx="3" presStyleCnt="4"/>
      <dgm:spPr/>
    </dgm:pt>
    <dgm:pt modelId="{5B1730B7-1279-4668-A566-1F9101493ED1}" type="pres">
      <dgm:prSet presAssocID="{BFB6AAC2-9C22-4561-AE23-3402518A2A9F}" presName="connectorText" presStyleLbl="sibTrans2D1" presStyleIdx="3" presStyleCnt="4"/>
      <dgm:spPr/>
    </dgm:pt>
    <dgm:pt modelId="{C25285FB-6D38-4244-ABB4-CB3EDD1E0A3D}" type="pres">
      <dgm:prSet presAssocID="{F32C1DCA-2E94-4656-A14C-CD921FCA0B6F}" presName="node" presStyleLbl="node1" presStyleIdx="4" presStyleCnt="5" custLinFactNeighborX="836" custLinFactNeighborY="-81185">
        <dgm:presLayoutVars>
          <dgm:bulletEnabled val="1"/>
        </dgm:presLayoutVars>
      </dgm:prSet>
      <dgm:spPr/>
    </dgm:pt>
  </dgm:ptLst>
  <dgm:cxnLst>
    <dgm:cxn modelId="{6D0B449D-D83A-4133-BA09-BE9B5702A85A}" type="presOf" srcId="{BFB6AAC2-9C22-4561-AE23-3402518A2A9F}" destId="{DC969574-D0A0-4624-B895-DB3DFAAF546A}" srcOrd="0" destOrd="0" presId="urn:microsoft.com/office/officeart/2005/8/layout/process1"/>
    <dgm:cxn modelId="{5FC6D28E-D9E4-49A7-90A7-0299243DB6F0}" type="presOf" srcId="{44392525-82FD-4868-A9C1-89CD66016A65}" destId="{9044AC6C-F3FB-4822-84F0-B2400E626014}" srcOrd="1" destOrd="0" presId="urn:microsoft.com/office/officeart/2005/8/layout/process1"/>
    <dgm:cxn modelId="{986368B5-82A6-48E7-8C1D-B351B2B38C84}" type="presOf" srcId="{44392525-82FD-4868-A9C1-89CD66016A65}" destId="{4C101B1A-7D67-4019-8373-B05182788F7F}" srcOrd="0" destOrd="0" presId="urn:microsoft.com/office/officeart/2005/8/layout/process1"/>
    <dgm:cxn modelId="{129AE8B2-B9D5-403A-896C-98E80328CCE3}" type="presOf" srcId="{A9041586-2715-46B9-9DF9-A328E027C4AB}" destId="{92B12D54-6C5B-497A-8341-6F96F73DFF46}" srcOrd="0" destOrd="0" presId="urn:microsoft.com/office/officeart/2005/8/layout/process1"/>
    <dgm:cxn modelId="{D05B3557-9E9A-4C79-A5E5-2DAC84BB4C2D}" srcId="{EB40BB83-E6D2-4FF8-BBCF-47B8CE296576}" destId="{97A1D22E-DA92-41DB-A855-ACC4714F56C5}" srcOrd="1" destOrd="0" parTransId="{B128F37C-18F1-417C-985D-E46D084BB248}" sibTransId="{C344F445-4356-419D-B178-FCEC3017751F}"/>
    <dgm:cxn modelId="{4876D87B-C6CC-41C7-8E2F-1475202C03B0}" type="presOf" srcId="{C344F445-4356-419D-B178-FCEC3017751F}" destId="{0CF33F90-61C4-4560-8457-254CE1F8B262}" srcOrd="0" destOrd="0" presId="urn:microsoft.com/office/officeart/2005/8/layout/process1"/>
    <dgm:cxn modelId="{B61B02A7-7E42-4772-B46F-208CBD8BC185}" srcId="{EB40BB83-E6D2-4FF8-BBCF-47B8CE296576}" destId="{22D03624-5971-4A13-BB21-B4C74B849C19}" srcOrd="3" destOrd="0" parTransId="{B22C7CF8-67CE-4AB9-92CF-57F095F8A8CE}" sibTransId="{BFB6AAC2-9C22-4561-AE23-3402518A2A9F}"/>
    <dgm:cxn modelId="{FB304EB9-EB8C-41B4-B2DB-88A326F97853}" srcId="{EB40BB83-E6D2-4FF8-BBCF-47B8CE296576}" destId="{F32C1DCA-2E94-4656-A14C-CD921FCA0B6F}" srcOrd="4" destOrd="0" parTransId="{F8B56771-2910-4880-A44A-4D3AD204E5B6}" sibTransId="{344FB3A0-BDA8-4EB5-B2B0-EC844F851745}"/>
    <dgm:cxn modelId="{9E005E0C-38C3-43B0-82F6-14FA75971B47}" srcId="{EB40BB83-E6D2-4FF8-BBCF-47B8CE296576}" destId="{A9041586-2715-46B9-9DF9-A328E027C4AB}" srcOrd="0" destOrd="0" parTransId="{90AB8FB1-4217-4895-9463-8C02B8B44DCD}" sibTransId="{44392525-82FD-4868-A9C1-89CD66016A65}"/>
    <dgm:cxn modelId="{EFCDFCC7-113C-4635-99C3-06BCEA8B36FF}" type="presOf" srcId="{97A1D22E-DA92-41DB-A855-ACC4714F56C5}" destId="{8B3F4B01-BF9E-46F4-A108-D2C4ADE4E90B}" srcOrd="0" destOrd="0" presId="urn:microsoft.com/office/officeart/2005/8/layout/process1"/>
    <dgm:cxn modelId="{FF788960-403D-4D5D-8B4E-69B66FDA94F3}" type="presOf" srcId="{9C3A82BE-5720-4BAF-8BA8-F2D36309CBE5}" destId="{ECF2149A-F213-44CB-B964-6CC4924B6E17}" srcOrd="0" destOrd="0" presId="urn:microsoft.com/office/officeart/2005/8/layout/process1"/>
    <dgm:cxn modelId="{A592D9FB-CB27-452C-AF07-3F7C23D62701}" type="presOf" srcId="{F32C1DCA-2E94-4656-A14C-CD921FCA0B6F}" destId="{C25285FB-6D38-4244-ABB4-CB3EDD1E0A3D}" srcOrd="0" destOrd="0" presId="urn:microsoft.com/office/officeart/2005/8/layout/process1"/>
    <dgm:cxn modelId="{9D507423-EF74-4359-ABD0-3C6A60195A43}" type="presOf" srcId="{A426A52A-2241-4AE0-9D4C-137CEEB57D2B}" destId="{80ECA074-DE6D-428E-8ADB-5085FB291D1E}" srcOrd="0" destOrd="0" presId="urn:microsoft.com/office/officeart/2005/8/layout/process1"/>
    <dgm:cxn modelId="{37EC7918-A463-4B34-8465-AF85A3365A1F}" type="presOf" srcId="{A426A52A-2241-4AE0-9D4C-137CEEB57D2B}" destId="{54ED7F17-F805-4387-9BAA-410019766448}" srcOrd="1" destOrd="0" presId="urn:microsoft.com/office/officeart/2005/8/layout/process1"/>
    <dgm:cxn modelId="{79D47E11-2F21-4E5C-BBEF-5866D16D4686}" type="presOf" srcId="{EB40BB83-E6D2-4FF8-BBCF-47B8CE296576}" destId="{EE4B7610-A81D-4A77-BAD2-DF2A5FAAAEC9}" srcOrd="0" destOrd="0" presId="urn:microsoft.com/office/officeart/2005/8/layout/process1"/>
    <dgm:cxn modelId="{CC41D84B-D0C5-4F43-9F1B-F7D0E8197CBC}" type="presOf" srcId="{BFB6AAC2-9C22-4561-AE23-3402518A2A9F}" destId="{5B1730B7-1279-4668-A566-1F9101493ED1}" srcOrd="1" destOrd="0" presId="urn:microsoft.com/office/officeart/2005/8/layout/process1"/>
    <dgm:cxn modelId="{8BE9CCC3-513A-4D87-B12F-AD39FCFE2730}" type="presOf" srcId="{22D03624-5971-4A13-BB21-B4C74B849C19}" destId="{AFE1DF0F-6C3E-4D86-BD43-C88D7ABFFE1A}" srcOrd="0" destOrd="0" presId="urn:microsoft.com/office/officeart/2005/8/layout/process1"/>
    <dgm:cxn modelId="{699C9BE0-24FA-4DA0-BFE8-DBF511314513}" type="presOf" srcId="{C344F445-4356-419D-B178-FCEC3017751F}" destId="{30A0260D-5D16-468E-8390-2E3FE39EDA19}" srcOrd="1" destOrd="0" presId="urn:microsoft.com/office/officeart/2005/8/layout/process1"/>
    <dgm:cxn modelId="{3C9C8AD9-8B4E-4396-8C97-960522DBA32E}" srcId="{EB40BB83-E6D2-4FF8-BBCF-47B8CE296576}" destId="{9C3A82BE-5720-4BAF-8BA8-F2D36309CBE5}" srcOrd="2" destOrd="0" parTransId="{1C50ED1A-D6B9-41F9-B021-2038FAFFFF9C}" sibTransId="{A426A52A-2241-4AE0-9D4C-137CEEB57D2B}"/>
    <dgm:cxn modelId="{412C212A-54C7-4F8A-ADC5-497E8DAD32BB}" type="presParOf" srcId="{EE4B7610-A81D-4A77-BAD2-DF2A5FAAAEC9}" destId="{92B12D54-6C5B-497A-8341-6F96F73DFF46}" srcOrd="0" destOrd="0" presId="urn:microsoft.com/office/officeart/2005/8/layout/process1"/>
    <dgm:cxn modelId="{2A25E46B-438D-4B6A-89BD-EB70428CFCA3}" type="presParOf" srcId="{EE4B7610-A81D-4A77-BAD2-DF2A5FAAAEC9}" destId="{4C101B1A-7D67-4019-8373-B05182788F7F}" srcOrd="1" destOrd="0" presId="urn:microsoft.com/office/officeart/2005/8/layout/process1"/>
    <dgm:cxn modelId="{FB241538-18F6-45C6-8762-6A07C3B34A13}" type="presParOf" srcId="{4C101B1A-7D67-4019-8373-B05182788F7F}" destId="{9044AC6C-F3FB-4822-84F0-B2400E626014}" srcOrd="0" destOrd="0" presId="urn:microsoft.com/office/officeart/2005/8/layout/process1"/>
    <dgm:cxn modelId="{2CF7E28C-A75B-4730-83D5-DE48D16646A5}" type="presParOf" srcId="{EE4B7610-A81D-4A77-BAD2-DF2A5FAAAEC9}" destId="{8B3F4B01-BF9E-46F4-A108-D2C4ADE4E90B}" srcOrd="2" destOrd="0" presId="urn:microsoft.com/office/officeart/2005/8/layout/process1"/>
    <dgm:cxn modelId="{DEBD05E4-5B7D-41B2-9EF2-C7D6179B7D06}" type="presParOf" srcId="{EE4B7610-A81D-4A77-BAD2-DF2A5FAAAEC9}" destId="{0CF33F90-61C4-4560-8457-254CE1F8B262}" srcOrd="3" destOrd="0" presId="urn:microsoft.com/office/officeart/2005/8/layout/process1"/>
    <dgm:cxn modelId="{F10999A1-BD1C-4F79-9311-52D847076420}" type="presParOf" srcId="{0CF33F90-61C4-4560-8457-254CE1F8B262}" destId="{30A0260D-5D16-468E-8390-2E3FE39EDA19}" srcOrd="0" destOrd="0" presId="urn:microsoft.com/office/officeart/2005/8/layout/process1"/>
    <dgm:cxn modelId="{8F4FAF01-6126-4AD1-B507-0E0BA5F5295D}" type="presParOf" srcId="{EE4B7610-A81D-4A77-BAD2-DF2A5FAAAEC9}" destId="{ECF2149A-F213-44CB-B964-6CC4924B6E17}" srcOrd="4" destOrd="0" presId="urn:microsoft.com/office/officeart/2005/8/layout/process1"/>
    <dgm:cxn modelId="{297CB4F0-5A64-4CD1-BBBC-C06BD299FCD7}" type="presParOf" srcId="{EE4B7610-A81D-4A77-BAD2-DF2A5FAAAEC9}" destId="{80ECA074-DE6D-428E-8ADB-5085FB291D1E}" srcOrd="5" destOrd="0" presId="urn:microsoft.com/office/officeart/2005/8/layout/process1"/>
    <dgm:cxn modelId="{04A70A02-1333-4BAD-8960-807E253054BB}" type="presParOf" srcId="{80ECA074-DE6D-428E-8ADB-5085FB291D1E}" destId="{54ED7F17-F805-4387-9BAA-410019766448}" srcOrd="0" destOrd="0" presId="urn:microsoft.com/office/officeart/2005/8/layout/process1"/>
    <dgm:cxn modelId="{A11D6AB3-E8C2-4A71-B5DE-BAA689A4EE39}" type="presParOf" srcId="{EE4B7610-A81D-4A77-BAD2-DF2A5FAAAEC9}" destId="{AFE1DF0F-6C3E-4D86-BD43-C88D7ABFFE1A}" srcOrd="6" destOrd="0" presId="urn:microsoft.com/office/officeart/2005/8/layout/process1"/>
    <dgm:cxn modelId="{3E576D04-F8B9-48A5-9A5A-859CEB6A9FBB}" type="presParOf" srcId="{EE4B7610-A81D-4A77-BAD2-DF2A5FAAAEC9}" destId="{DC969574-D0A0-4624-B895-DB3DFAAF546A}" srcOrd="7" destOrd="0" presId="urn:microsoft.com/office/officeart/2005/8/layout/process1"/>
    <dgm:cxn modelId="{939BCFA2-136B-4B01-B165-ABE61A28C304}" type="presParOf" srcId="{DC969574-D0A0-4624-B895-DB3DFAAF546A}" destId="{5B1730B7-1279-4668-A566-1F9101493ED1}" srcOrd="0" destOrd="0" presId="urn:microsoft.com/office/officeart/2005/8/layout/process1"/>
    <dgm:cxn modelId="{DD6D8A0C-59BF-49F7-AA69-6BAE4B885F70}" type="presParOf" srcId="{EE4B7610-A81D-4A77-BAD2-DF2A5FAAAEC9}" destId="{C25285FB-6D38-4244-ABB4-CB3EDD1E0A3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12D54-6C5B-497A-8341-6F96F73DFF46}">
      <dsp:nvSpPr>
        <dsp:cNvPr id="0" name=""/>
        <dsp:cNvSpPr/>
      </dsp:nvSpPr>
      <dsp:spPr>
        <a:xfrm>
          <a:off x="1978" y="816888"/>
          <a:ext cx="1349499" cy="809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讀檔</a:t>
          </a:r>
          <a:endParaRPr lang="zh-TW" altLang="en-US" sz="2200" kern="1200" dirty="0"/>
        </a:p>
      </dsp:txBody>
      <dsp:txXfrm>
        <a:off x="25693" y="840603"/>
        <a:ext cx="1302069" cy="762269"/>
      </dsp:txXfrm>
    </dsp:sp>
    <dsp:sp modelId="{4C101B1A-7D67-4019-8373-B05182788F7F}">
      <dsp:nvSpPr>
        <dsp:cNvPr id="0" name=""/>
        <dsp:cNvSpPr/>
      </dsp:nvSpPr>
      <dsp:spPr>
        <a:xfrm rot="9123">
          <a:off x="1487020" y="1056932"/>
          <a:ext cx="287353" cy="334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1487020" y="1123753"/>
        <a:ext cx="201147" cy="200805"/>
      </dsp:txXfrm>
    </dsp:sp>
    <dsp:sp modelId="{8B3F4B01-BF9E-46F4-A108-D2C4ADE4E90B}">
      <dsp:nvSpPr>
        <dsp:cNvPr id="0" name=""/>
        <dsp:cNvSpPr/>
      </dsp:nvSpPr>
      <dsp:spPr>
        <a:xfrm>
          <a:off x="1893651" y="821908"/>
          <a:ext cx="1349499" cy="809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正規化</a:t>
          </a:r>
          <a:endParaRPr lang="zh-TW" altLang="en-US" sz="2200" kern="1200" dirty="0"/>
        </a:p>
      </dsp:txBody>
      <dsp:txXfrm>
        <a:off x="1917366" y="845623"/>
        <a:ext cx="1302069" cy="762269"/>
      </dsp:txXfrm>
    </dsp:sp>
    <dsp:sp modelId="{0CF33F90-61C4-4560-8457-254CE1F8B262}">
      <dsp:nvSpPr>
        <dsp:cNvPr id="0" name=""/>
        <dsp:cNvSpPr/>
      </dsp:nvSpPr>
      <dsp:spPr>
        <a:xfrm rot="9098">
          <a:off x="3379228" y="1061948"/>
          <a:ext cx="288486" cy="334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3379228" y="1128768"/>
        <a:ext cx="201940" cy="200805"/>
      </dsp:txXfrm>
    </dsp:sp>
    <dsp:sp modelId="{ECF2149A-F213-44CB-B964-6CC4924B6E17}">
      <dsp:nvSpPr>
        <dsp:cNvPr id="0" name=""/>
        <dsp:cNvSpPr/>
      </dsp:nvSpPr>
      <dsp:spPr>
        <a:xfrm>
          <a:off x="3787463" y="826920"/>
          <a:ext cx="1349499" cy="809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跑模型</a:t>
          </a:r>
          <a:endParaRPr lang="zh-TW" altLang="en-US" sz="2200" kern="1200" dirty="0"/>
        </a:p>
      </dsp:txBody>
      <dsp:txXfrm>
        <a:off x="3811178" y="850635"/>
        <a:ext cx="1302069" cy="762269"/>
      </dsp:txXfrm>
    </dsp:sp>
    <dsp:sp modelId="{80ECA074-DE6D-428E-8ADB-5085FB291D1E}">
      <dsp:nvSpPr>
        <dsp:cNvPr id="0" name=""/>
        <dsp:cNvSpPr/>
      </dsp:nvSpPr>
      <dsp:spPr>
        <a:xfrm>
          <a:off x="5271912" y="1064432"/>
          <a:ext cx="286093" cy="334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5271912" y="1131367"/>
        <a:ext cx="200265" cy="200805"/>
      </dsp:txXfrm>
    </dsp:sp>
    <dsp:sp modelId="{AFE1DF0F-6C3E-4D86-BD43-C88D7ABFFE1A}">
      <dsp:nvSpPr>
        <dsp:cNvPr id="0" name=""/>
        <dsp:cNvSpPr/>
      </dsp:nvSpPr>
      <dsp:spPr>
        <a:xfrm>
          <a:off x="5676761" y="826920"/>
          <a:ext cx="1349499" cy="809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修改模型</a:t>
          </a:r>
          <a:endParaRPr lang="zh-TW" altLang="en-US" sz="2200" kern="1200" dirty="0"/>
        </a:p>
      </dsp:txBody>
      <dsp:txXfrm>
        <a:off x="5700476" y="850635"/>
        <a:ext cx="1302069" cy="762269"/>
      </dsp:txXfrm>
    </dsp:sp>
    <dsp:sp modelId="{DC969574-D0A0-4624-B895-DB3DFAAF546A}">
      <dsp:nvSpPr>
        <dsp:cNvPr id="0" name=""/>
        <dsp:cNvSpPr/>
      </dsp:nvSpPr>
      <dsp:spPr>
        <a:xfrm>
          <a:off x="7161170" y="1064432"/>
          <a:ext cx="286009" cy="334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400" kern="1200"/>
        </a:p>
      </dsp:txBody>
      <dsp:txXfrm>
        <a:off x="7161170" y="1131367"/>
        <a:ext cx="200206" cy="200805"/>
      </dsp:txXfrm>
    </dsp:sp>
    <dsp:sp modelId="{C25285FB-6D38-4244-ABB4-CB3EDD1E0A3D}">
      <dsp:nvSpPr>
        <dsp:cNvPr id="0" name=""/>
        <dsp:cNvSpPr/>
      </dsp:nvSpPr>
      <dsp:spPr>
        <a:xfrm>
          <a:off x="7565900" y="826920"/>
          <a:ext cx="1349499" cy="809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預測結果</a:t>
          </a:r>
          <a:endParaRPr lang="zh-TW" altLang="en-US" sz="2200" kern="1200" dirty="0"/>
        </a:p>
      </dsp:txBody>
      <dsp:txXfrm>
        <a:off x="7589615" y="850635"/>
        <a:ext cx="1302069" cy="762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8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15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27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151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518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715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52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84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61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1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65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74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47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52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7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02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8544-1891-4359-A025-77CB630DEBF5}" type="datetimeFigureOut">
              <a:rPr lang="zh-TW" altLang="en-US" smtClean="0"/>
              <a:t>2019/11/9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CD110C-58DF-439F-9CAB-3F99E053F8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4951" y="0"/>
            <a:ext cx="8915399" cy="2262781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B0F0"/>
                </a:solidFill>
              </a:rPr>
              <a:t>機器學習報告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70905" y="3410133"/>
            <a:ext cx="8915399" cy="1126283"/>
          </a:xfrm>
        </p:spPr>
        <p:txBody>
          <a:bodyPr/>
          <a:lstStyle/>
          <a:p>
            <a:r>
              <a:rPr lang="zh-TW" altLang="en-US" dirty="0" smtClean="0"/>
              <a:t>工管三乙</a:t>
            </a:r>
            <a:r>
              <a:rPr lang="en-US" altLang="zh-TW" dirty="0" smtClean="0"/>
              <a:t>106370233</a:t>
            </a:r>
            <a:r>
              <a:rPr lang="zh-TW" altLang="en-US" dirty="0" smtClean="0"/>
              <a:t>葉松錞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29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</a:t>
            </a:r>
            <a:r>
              <a:rPr lang="zh-TW" altLang="en-US" dirty="0"/>
              <a:t>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 = Sequential() 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(Dense(40, </a:t>
            </a:r>
            <a:r>
              <a:rPr lang="en-US" altLang="zh-TW" dirty="0" err="1"/>
              <a:t>input_dim</a:t>
            </a:r>
            <a:r>
              <a:rPr lang="en-US" altLang="zh-TW" dirty="0"/>
              <a:t>=</a:t>
            </a:r>
            <a:r>
              <a:rPr lang="en-US" altLang="zh-TW" dirty="0" err="1"/>
              <a:t>X_train.shape</a:t>
            </a:r>
            <a:r>
              <a:rPr lang="en-US" altLang="zh-TW" dirty="0"/>
              <a:t>[1],  </a:t>
            </a:r>
            <a:r>
              <a:rPr lang="en-US" altLang="zh-TW" dirty="0" err="1"/>
              <a:t>kernel_initializer</a:t>
            </a:r>
            <a:r>
              <a:rPr lang="en-US" altLang="zh-TW" dirty="0"/>
              <a:t>='</a:t>
            </a:r>
            <a:r>
              <a:rPr lang="en-US" altLang="zh-TW" dirty="0" err="1"/>
              <a:t>normal',activation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 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(Dense(80, </a:t>
            </a:r>
            <a:r>
              <a:rPr lang="en-US" altLang="zh-TW" dirty="0" err="1"/>
              <a:t>kernel_initializer</a:t>
            </a:r>
            <a:r>
              <a:rPr lang="en-US" altLang="zh-TW" dirty="0"/>
              <a:t>='</a:t>
            </a:r>
            <a:r>
              <a:rPr lang="en-US" altLang="zh-TW" dirty="0" err="1"/>
              <a:t>normal',activation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 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(Dense(100, </a:t>
            </a:r>
            <a:r>
              <a:rPr lang="en-US" altLang="zh-TW" dirty="0" err="1"/>
              <a:t>kernel_initializer</a:t>
            </a:r>
            <a:r>
              <a:rPr lang="en-US" altLang="zh-TW" dirty="0"/>
              <a:t>='</a:t>
            </a:r>
            <a:r>
              <a:rPr lang="en-US" altLang="zh-TW" dirty="0" err="1"/>
              <a:t>normal',activation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 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(Dense(80, </a:t>
            </a:r>
            <a:r>
              <a:rPr lang="en-US" altLang="zh-TW" dirty="0" err="1"/>
              <a:t>kernel_initializer</a:t>
            </a:r>
            <a:r>
              <a:rPr lang="en-US" altLang="zh-TW" dirty="0"/>
              <a:t>='</a:t>
            </a:r>
            <a:r>
              <a:rPr lang="en-US" altLang="zh-TW" dirty="0" err="1"/>
              <a:t>normal',activation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 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(Dense(40, </a:t>
            </a:r>
            <a:r>
              <a:rPr lang="en-US" altLang="zh-TW" dirty="0" err="1"/>
              <a:t>kernel_initializer</a:t>
            </a:r>
            <a:r>
              <a:rPr lang="en-US" altLang="zh-TW" dirty="0"/>
              <a:t>='</a:t>
            </a:r>
            <a:r>
              <a:rPr lang="en-US" altLang="zh-TW" dirty="0" err="1"/>
              <a:t>normal',activation</a:t>
            </a:r>
            <a:r>
              <a:rPr lang="en-US" altLang="zh-TW" dirty="0"/>
              <a:t>='</a:t>
            </a:r>
            <a:r>
              <a:rPr lang="en-US" altLang="zh-TW" dirty="0" err="1"/>
              <a:t>relu</a:t>
            </a:r>
            <a:r>
              <a:rPr lang="en-US" altLang="zh-TW" dirty="0"/>
              <a:t>')) 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(Dense(1,  </a:t>
            </a:r>
            <a:r>
              <a:rPr lang="en-US" altLang="zh-TW" dirty="0" err="1"/>
              <a:t>kernel_initializer</a:t>
            </a:r>
            <a:r>
              <a:rPr lang="en-US" altLang="zh-TW" dirty="0"/>
              <a:t>='normal'))</a:t>
            </a:r>
          </a:p>
          <a:p>
            <a:r>
              <a:rPr lang="en-US" altLang="zh-TW" dirty="0" err="1"/>
              <a:t>model.compile</a:t>
            </a:r>
            <a:r>
              <a:rPr lang="en-US" altLang="zh-TW" dirty="0"/>
              <a:t>(loss='MAE', optimizer='</a:t>
            </a:r>
            <a:r>
              <a:rPr lang="en-US" altLang="zh-TW" dirty="0" err="1"/>
              <a:t>adam</a:t>
            </a:r>
            <a:r>
              <a:rPr lang="en-US" altLang="zh-TW" dirty="0"/>
              <a:t>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95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220685"/>
            <a:ext cx="8915400" cy="3777622"/>
          </a:xfrm>
        </p:spPr>
        <p:txBody>
          <a:bodyPr/>
          <a:lstStyle/>
          <a:p>
            <a:r>
              <a:rPr lang="en-US" altLang="zh-TW" dirty="0" err="1"/>
              <a:t>nb_epoch</a:t>
            </a:r>
            <a:r>
              <a:rPr lang="en-US" altLang="zh-TW" dirty="0"/>
              <a:t> = 500 </a:t>
            </a:r>
          </a:p>
          <a:p>
            <a:r>
              <a:rPr lang="en-US" altLang="zh-TW" dirty="0" err="1"/>
              <a:t>batch_size</a:t>
            </a:r>
            <a:r>
              <a:rPr lang="en-US" altLang="zh-TW" dirty="0"/>
              <a:t> = 32</a:t>
            </a:r>
          </a:p>
          <a:p>
            <a:r>
              <a:rPr lang="en-US" altLang="zh-TW" dirty="0" err="1"/>
              <a:t>file_name</a:t>
            </a:r>
            <a:r>
              <a:rPr lang="en-US" altLang="zh-TW" dirty="0"/>
              <a:t>=</a:t>
            </a:r>
            <a:r>
              <a:rPr lang="en-US" altLang="zh-TW" dirty="0" err="1"/>
              <a:t>str</a:t>
            </a:r>
            <a:r>
              <a:rPr lang="en-US" altLang="zh-TW" dirty="0"/>
              <a:t>(</a:t>
            </a:r>
            <a:r>
              <a:rPr lang="en-US" altLang="zh-TW" dirty="0" err="1"/>
              <a:t>nb_epoch</a:t>
            </a:r>
            <a:r>
              <a:rPr lang="en-US" altLang="zh-TW" dirty="0"/>
              <a:t>)+'_'+</a:t>
            </a:r>
            <a:r>
              <a:rPr lang="en-US" altLang="zh-TW" dirty="0" err="1"/>
              <a:t>str</a:t>
            </a:r>
            <a:r>
              <a:rPr lang="en-US" altLang="zh-TW" dirty="0"/>
              <a:t>(</a:t>
            </a:r>
            <a:r>
              <a:rPr lang="en-US" altLang="zh-TW" dirty="0" err="1"/>
              <a:t>batch_size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TB=</a:t>
            </a:r>
            <a:r>
              <a:rPr lang="en-US" altLang="zh-TW" dirty="0" err="1"/>
              <a:t>TensorBoard</a:t>
            </a:r>
            <a:r>
              <a:rPr lang="en-US" altLang="zh-TW" dirty="0"/>
              <a:t>(</a:t>
            </a:r>
            <a:r>
              <a:rPr lang="en-US" altLang="zh-TW" dirty="0" err="1"/>
              <a:t>log_dir</a:t>
            </a:r>
            <a:r>
              <a:rPr lang="en-US" altLang="zh-TW" dirty="0"/>
              <a:t>='logs/'+</a:t>
            </a:r>
            <a:r>
              <a:rPr lang="en-US" altLang="zh-TW" dirty="0" err="1"/>
              <a:t>file_name</a:t>
            </a:r>
            <a:r>
              <a:rPr lang="en-US" altLang="zh-TW" dirty="0"/>
              <a:t>, </a:t>
            </a:r>
            <a:r>
              <a:rPr lang="en-US" altLang="zh-TW" dirty="0" err="1"/>
              <a:t>histogram_freq</a:t>
            </a:r>
            <a:r>
              <a:rPr lang="en-US" altLang="zh-TW" dirty="0"/>
              <a:t>=0) </a:t>
            </a:r>
          </a:p>
          <a:p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  <a:r>
              <a:rPr lang="en-US" altLang="zh-TW" dirty="0" err="1"/>
              <a:t>X_train_normal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, </a:t>
            </a:r>
            <a:r>
              <a:rPr lang="en-US" altLang="zh-TW" dirty="0" err="1"/>
              <a:t>batch_size</a:t>
            </a:r>
            <a:r>
              <a:rPr lang="en-US" altLang="zh-TW" dirty="0"/>
              <a:t>=</a:t>
            </a:r>
            <a:r>
              <a:rPr lang="en-US" altLang="zh-TW" dirty="0" err="1"/>
              <a:t>batch_size</a:t>
            </a:r>
            <a:r>
              <a:rPr lang="en-US" altLang="zh-TW" dirty="0"/>
              <a:t>, </a:t>
            </a:r>
            <a:r>
              <a:rPr lang="en-US" altLang="zh-TW" dirty="0" err="1"/>
              <a:t>nb_epoch</a:t>
            </a:r>
            <a:r>
              <a:rPr lang="en-US" altLang="zh-TW" dirty="0"/>
              <a:t>=</a:t>
            </a:r>
            <a:r>
              <a:rPr lang="en-US" altLang="zh-TW" dirty="0" err="1"/>
              <a:t>nb_epoch,verbose</a:t>
            </a:r>
            <a:r>
              <a:rPr lang="en-US" altLang="zh-TW" dirty="0"/>
              <a:t>=1, </a:t>
            </a:r>
            <a:r>
              <a:rPr lang="en-US" altLang="zh-TW" dirty="0" err="1"/>
              <a:t>validation_data</a:t>
            </a:r>
            <a:r>
              <a:rPr lang="en-US" altLang="zh-TW" dirty="0"/>
              <a:t>=(</a:t>
            </a:r>
            <a:r>
              <a:rPr lang="en-US" altLang="zh-TW" dirty="0" err="1"/>
              <a:t>X_valid_normal</a:t>
            </a:r>
            <a:r>
              <a:rPr lang="en-US" altLang="zh-TW" dirty="0"/>
              <a:t>, </a:t>
            </a:r>
            <a:r>
              <a:rPr lang="en-US" altLang="zh-TW" dirty="0" err="1"/>
              <a:t>Y_valid</a:t>
            </a:r>
            <a:r>
              <a:rPr lang="en-US" altLang="zh-TW" dirty="0"/>
              <a:t>),callbacks=[TB]) </a:t>
            </a:r>
          </a:p>
          <a:p>
            <a:r>
              <a:rPr lang="en-US" altLang="zh-TW" dirty="0"/>
              <a:t>#%%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6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儲存檔案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Y_predict</a:t>
            </a:r>
            <a:r>
              <a:rPr lang="en-US" altLang="zh-TW" dirty="0"/>
              <a:t> = </a:t>
            </a:r>
            <a:r>
              <a:rPr lang="en-US" altLang="zh-TW" dirty="0" err="1"/>
              <a:t>model.predict</a:t>
            </a:r>
            <a:r>
              <a:rPr lang="en-US" altLang="zh-TW" dirty="0"/>
              <a:t>(</a:t>
            </a:r>
            <a:r>
              <a:rPr lang="en-US" altLang="zh-TW" dirty="0" err="1"/>
              <a:t>X_test_normal</a:t>
            </a:r>
            <a:r>
              <a:rPr lang="en-US" altLang="zh-TW" dirty="0"/>
              <a:t>) </a:t>
            </a:r>
          </a:p>
          <a:p>
            <a:r>
              <a:rPr lang="en-US" altLang="zh-TW" dirty="0" err="1"/>
              <a:t>np.savetxt</a:t>
            </a:r>
            <a:r>
              <a:rPr lang="en-US" altLang="zh-TW" dirty="0"/>
              <a:t>('test_16.csv', </a:t>
            </a:r>
            <a:r>
              <a:rPr lang="en-US" altLang="zh-TW" dirty="0" err="1"/>
              <a:t>Y_predict</a:t>
            </a:r>
            <a:r>
              <a:rPr lang="en-US" altLang="zh-TW" dirty="0"/>
              <a:t>, delimiter = ',')</a:t>
            </a:r>
          </a:p>
          <a:p>
            <a:r>
              <a:rPr lang="en-US" altLang="zh-TW" dirty="0" err="1"/>
              <a:t>Y_predict</a:t>
            </a:r>
            <a:r>
              <a:rPr lang="en-US" altLang="zh-TW" dirty="0"/>
              <a:t>=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Y_predict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Y_predict.to_csv</a:t>
            </a:r>
            <a:r>
              <a:rPr lang="en-US" altLang="zh-TW" dirty="0"/>
              <a:t>('final7.csv')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4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最後的檔案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447" r="90476" b="8265"/>
          <a:stretch/>
        </p:blipFill>
        <p:spPr>
          <a:xfrm>
            <a:off x="4402570" y="2009503"/>
            <a:ext cx="1754389" cy="41714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151017" y="2098766"/>
            <a:ext cx="1619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id</a:t>
            </a:r>
          </a:p>
          <a:p>
            <a:r>
              <a:rPr lang="zh-TW" altLang="en-US" dirty="0" smtClean="0"/>
              <a:t>加入</a:t>
            </a:r>
            <a:r>
              <a:rPr lang="en-US" altLang="zh-TW" dirty="0" smtClean="0"/>
              <a:t>price</a:t>
            </a:r>
          </a:p>
          <a:p>
            <a:r>
              <a:rPr lang="zh-TW" altLang="en-US" dirty="0" smtClean="0"/>
              <a:t>修改</a:t>
            </a:r>
            <a:r>
              <a:rPr lang="en-US" altLang="zh-TW" dirty="0" smtClean="0"/>
              <a:t>id</a:t>
            </a:r>
            <a:r>
              <a:rPr lang="zh-TW" altLang="en-US" dirty="0" smtClean="0"/>
              <a:t>的數字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664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最後的分數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445" b="7342"/>
          <a:stretch/>
        </p:blipFill>
        <p:spPr>
          <a:xfrm>
            <a:off x="2477978" y="2960914"/>
            <a:ext cx="6716888" cy="11146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187336" y="4746171"/>
            <a:ext cx="515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r>
              <a:rPr lang="zh-TW" altLang="en-US" dirty="0" smtClean="0">
                <a:solidFill>
                  <a:srgbClr val="FF0000"/>
                </a:solidFill>
              </a:rPr>
              <a:t>萬多的</a:t>
            </a:r>
            <a:r>
              <a:rPr lang="en-US" altLang="zh-TW" dirty="0" smtClean="0">
                <a:solidFill>
                  <a:srgbClr val="FF0000"/>
                </a:solidFill>
              </a:rPr>
              <a:t>MAE</a:t>
            </a:r>
            <a:r>
              <a:rPr lang="zh-TW" altLang="en-US" dirty="0" smtClean="0">
                <a:solidFill>
                  <a:srgbClr val="FF0000"/>
                </a:solidFill>
              </a:rPr>
              <a:t>變成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r>
              <a:rPr lang="zh-TW" altLang="en-US" dirty="0" smtClean="0">
                <a:solidFill>
                  <a:srgbClr val="FF0000"/>
                </a:solidFill>
              </a:rPr>
              <a:t>萬的多的</a:t>
            </a:r>
            <a:r>
              <a:rPr lang="en-US" altLang="zh-TW" dirty="0" smtClean="0">
                <a:solidFill>
                  <a:srgbClr val="FF0000"/>
                </a:solidFill>
              </a:rPr>
              <a:t>MAE</a:t>
            </a:r>
            <a:r>
              <a:rPr lang="zh-TW" altLang="en-US" dirty="0" smtClean="0">
                <a:solidFill>
                  <a:srgbClr val="FF0000"/>
                </a:solidFill>
              </a:rPr>
              <a:t>下降了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</a:rPr>
              <a:t>萬多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6657" y="317917"/>
            <a:ext cx="8911687" cy="1280890"/>
          </a:xfrm>
        </p:spPr>
        <p:txBody>
          <a:bodyPr>
            <a:normAutofit/>
          </a:bodyPr>
          <a:lstStyle/>
          <a:p>
            <a:endParaRPr lang="zh-TW" altLang="en-US" sz="6000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57" y="1791789"/>
            <a:ext cx="4318816" cy="4318816"/>
          </a:xfrm>
        </p:spPr>
      </p:pic>
    </p:spTree>
    <p:extLst>
      <p:ext uri="{BB962C8B-B14F-4D97-AF65-F5344CB8AC3E}">
        <p14:creationId xmlns:p14="http://schemas.microsoft.com/office/powerpoint/2010/main" val="26118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抓檔案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75" t="58406" r="193" b="120"/>
          <a:stretch/>
        </p:blipFill>
        <p:spPr>
          <a:xfrm>
            <a:off x="2592925" y="1698172"/>
            <a:ext cx="8815304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需要安裝的工具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Python</a:t>
            </a:r>
          </a:p>
          <a:p>
            <a:r>
              <a:rPr lang="en-US" altLang="zh-TW" sz="2400" dirty="0" err="1" smtClean="0"/>
              <a:t>Keras</a:t>
            </a:r>
            <a:endParaRPr lang="en-US" altLang="zh-TW" sz="2400" dirty="0" smtClean="0"/>
          </a:p>
          <a:p>
            <a:r>
              <a:rPr lang="en-US" altLang="zh-TW" sz="2400" dirty="0" err="1" smtClean="0"/>
              <a:t>Tensorflow</a:t>
            </a:r>
            <a:endParaRPr lang="en-US" altLang="zh-TW" sz="2400" dirty="0" smtClean="0"/>
          </a:p>
          <a:p>
            <a:r>
              <a:rPr lang="en-US" altLang="zh-TW" sz="2400" dirty="0" smtClean="0"/>
              <a:t>Pandas</a:t>
            </a:r>
          </a:p>
          <a:p>
            <a:r>
              <a:rPr lang="en-US" altLang="zh-TW" sz="2400" dirty="0" err="1" smtClean="0"/>
              <a:t>Numpy</a:t>
            </a:r>
            <a:endParaRPr lang="en-US" altLang="zh-TW" sz="2400" dirty="0" smtClean="0"/>
          </a:p>
          <a:p>
            <a:r>
              <a:rPr lang="en-US" altLang="zh-TW" sz="2400" dirty="0" err="1" smtClean="0"/>
              <a:t>Sklearn</a:t>
            </a:r>
            <a:r>
              <a:rPr lang="zh-TW" altLang="en-US" sz="2400" dirty="0" smtClean="0"/>
              <a:t>等等</a:t>
            </a:r>
            <a:r>
              <a:rPr lang="en-US" altLang="zh-TW" sz="2400" dirty="0" smtClean="0"/>
              <a:t>..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2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方塊圖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37856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57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匯入模組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import pandas as </a:t>
            </a:r>
            <a:r>
              <a:rPr lang="en-US" altLang="zh-TW" sz="2400" dirty="0" err="1"/>
              <a:t>pd</a:t>
            </a:r>
            <a:r>
              <a:rPr lang="en-US" altLang="zh-TW" sz="2400" dirty="0"/>
              <a:t> </a:t>
            </a:r>
          </a:p>
          <a:p>
            <a:r>
              <a:rPr lang="en-US" altLang="zh-TW" sz="2400" dirty="0"/>
              <a:t>import </a:t>
            </a:r>
            <a:r>
              <a:rPr lang="en-US" altLang="zh-TW" sz="2400" dirty="0" err="1"/>
              <a:t>numpy</a:t>
            </a:r>
            <a:r>
              <a:rPr lang="en-US" altLang="zh-TW" sz="2400" dirty="0"/>
              <a:t> as np 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keras.models</a:t>
            </a:r>
            <a:r>
              <a:rPr lang="en-US" altLang="zh-TW" sz="2400" dirty="0"/>
              <a:t> import Sequential 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keras</a:t>
            </a:r>
            <a:r>
              <a:rPr lang="en-US" altLang="zh-TW" sz="2400" dirty="0"/>
              <a:t> import optimizers 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keras.layers</a:t>
            </a:r>
            <a:r>
              <a:rPr lang="en-US" altLang="zh-TW" sz="2400" dirty="0"/>
              <a:t> import * 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keras.callbacks</a:t>
            </a:r>
            <a:r>
              <a:rPr lang="en-US" altLang="zh-TW" sz="2400" dirty="0"/>
              <a:t> import * 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sklearn.preprocessing</a:t>
            </a:r>
            <a:r>
              <a:rPr lang="en-US" altLang="zh-TW" sz="2400" dirty="0"/>
              <a:t> import *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df_train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pd.read_csv</a:t>
            </a:r>
            <a:r>
              <a:rPr lang="en-US" altLang="zh-TW" sz="2400" dirty="0"/>
              <a:t>('train-v3.csv') </a:t>
            </a:r>
          </a:p>
          <a:p>
            <a:r>
              <a:rPr lang="en-US" altLang="zh-TW" sz="2400" dirty="0" err="1"/>
              <a:t>df_valid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pd.read_csv</a:t>
            </a:r>
            <a:r>
              <a:rPr lang="en-US" altLang="zh-TW" sz="2400" dirty="0"/>
              <a:t>('valid-v3.csv') </a:t>
            </a:r>
          </a:p>
          <a:p>
            <a:r>
              <a:rPr lang="en-US" altLang="zh-TW" sz="2400" dirty="0" err="1"/>
              <a:t>df_test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pd.read_csv</a:t>
            </a:r>
            <a:r>
              <a:rPr lang="en-US" altLang="zh-TW" sz="2400" dirty="0"/>
              <a:t>('test-v3.csv')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18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選擇要的位置轉成</a:t>
            </a:r>
            <a:r>
              <a:rPr lang="en-US" altLang="zh-TW" dirty="0" err="1" smtClean="0"/>
              <a:t>numpy</a:t>
            </a:r>
            <a:r>
              <a:rPr lang="zh-TW" altLang="en-US" dirty="0" smtClean="0"/>
              <a:t>檔</a:t>
            </a:r>
            <a:r>
              <a:rPr lang="en-US" altLang="zh-TW" dirty="0" smtClean="0"/>
              <a:t>+</a:t>
            </a:r>
            <a:r>
              <a:rPr lang="zh-TW" altLang="en-US" dirty="0" smtClean="0"/>
              <a:t>預處理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data_title</a:t>
            </a:r>
            <a:r>
              <a:rPr lang="en-US" altLang="zh-TW" dirty="0"/>
              <a:t>=['</a:t>
            </a:r>
            <a:r>
              <a:rPr lang="en-US" altLang="zh-TW" dirty="0" err="1"/>
              <a:t>bedrooms</a:t>
            </a:r>
            <a:r>
              <a:rPr lang="en-US" altLang="zh-TW" dirty="0" err="1" smtClean="0"/>
              <a:t>','bathrooms</a:t>
            </a:r>
            <a:r>
              <a:rPr lang="en-US" altLang="zh-TW" dirty="0"/>
              <a:t>', '</a:t>
            </a:r>
            <a:r>
              <a:rPr lang="en-US" altLang="zh-TW" dirty="0" err="1"/>
              <a:t>sqft_living</a:t>
            </a:r>
            <a:r>
              <a:rPr lang="en-US" altLang="zh-TW" dirty="0"/>
              <a:t>', '</a:t>
            </a:r>
            <a:r>
              <a:rPr lang="en-US" altLang="zh-TW" dirty="0" err="1"/>
              <a:t>sqft_lot</a:t>
            </a:r>
            <a:r>
              <a:rPr lang="en-US" altLang="zh-TW" dirty="0"/>
              <a:t>', 'floors', 'waterfront', '</a:t>
            </a:r>
            <a:r>
              <a:rPr lang="en-US" altLang="zh-TW" dirty="0" err="1"/>
              <a:t>view</a:t>
            </a:r>
            <a:r>
              <a:rPr lang="en-US" altLang="zh-TW" dirty="0" err="1" smtClean="0"/>
              <a:t>','condition</a:t>
            </a:r>
            <a:r>
              <a:rPr lang="en-US" altLang="zh-TW" dirty="0"/>
              <a:t>', 'grade', '</a:t>
            </a:r>
            <a:r>
              <a:rPr lang="en-US" altLang="zh-TW" dirty="0" err="1"/>
              <a:t>sqft_above</a:t>
            </a:r>
            <a:r>
              <a:rPr lang="en-US" altLang="zh-TW" dirty="0"/>
              <a:t>', '</a:t>
            </a:r>
            <a:r>
              <a:rPr lang="en-US" altLang="zh-TW" dirty="0" err="1"/>
              <a:t>sqft_basement</a:t>
            </a:r>
            <a:r>
              <a:rPr lang="en-US" altLang="zh-TW" dirty="0"/>
              <a:t>', 'yr_built</a:t>
            </a:r>
            <a:r>
              <a:rPr lang="en-US" altLang="zh-TW" dirty="0" smtClean="0"/>
              <a:t>','</a:t>
            </a:r>
            <a:r>
              <a:rPr lang="en-US" altLang="zh-TW" dirty="0" err="1" smtClean="0"/>
              <a:t>yr_renovated</a:t>
            </a:r>
            <a:r>
              <a:rPr lang="en-US" altLang="zh-TW" dirty="0"/>
              <a:t>', '</a:t>
            </a:r>
            <a:r>
              <a:rPr lang="en-US" altLang="zh-TW" dirty="0" err="1"/>
              <a:t>zipcode</a:t>
            </a:r>
            <a:r>
              <a:rPr lang="en-US" altLang="zh-TW" dirty="0"/>
              <a:t>', '</a:t>
            </a:r>
            <a:r>
              <a:rPr lang="en-US" altLang="zh-TW" dirty="0" err="1"/>
              <a:t>lat</a:t>
            </a:r>
            <a:r>
              <a:rPr lang="en-US" altLang="zh-TW" dirty="0"/>
              <a:t>', 'long', 'sqft_living15</a:t>
            </a:r>
            <a:r>
              <a:rPr lang="en-US" altLang="zh-TW" dirty="0" smtClean="0"/>
              <a:t>','sqft_lot15</a:t>
            </a:r>
            <a:r>
              <a:rPr lang="en-US" altLang="zh-TW" dirty="0"/>
              <a:t>']</a:t>
            </a:r>
          </a:p>
          <a:p>
            <a:r>
              <a:rPr lang="en-US" altLang="zh-TW" dirty="0" err="1"/>
              <a:t>df_train.drop</a:t>
            </a:r>
            <a:r>
              <a:rPr lang="en-US" altLang="zh-TW" dirty="0"/>
              <a:t>(['id'],</a:t>
            </a:r>
            <a:r>
              <a:rPr lang="en-US" altLang="zh-TW" dirty="0" err="1"/>
              <a:t>inplace</a:t>
            </a:r>
            <a:r>
              <a:rPr lang="en-US" altLang="zh-TW" dirty="0"/>
              <a:t> = </a:t>
            </a:r>
            <a:r>
              <a:rPr lang="en-US" altLang="zh-TW" dirty="0" err="1"/>
              <a:t>True,axis</a:t>
            </a:r>
            <a:r>
              <a:rPr lang="en-US" altLang="zh-TW" dirty="0"/>
              <a:t>=1) </a:t>
            </a:r>
          </a:p>
          <a:p>
            <a:r>
              <a:rPr lang="en-US" altLang="zh-TW" dirty="0" err="1"/>
              <a:t>df_valid.drop</a:t>
            </a:r>
            <a:r>
              <a:rPr lang="en-US" altLang="zh-TW" dirty="0"/>
              <a:t>(['id'],</a:t>
            </a:r>
            <a:r>
              <a:rPr lang="en-US" altLang="zh-TW" dirty="0" err="1"/>
              <a:t>inplace</a:t>
            </a:r>
            <a:r>
              <a:rPr lang="en-US" altLang="zh-TW" dirty="0"/>
              <a:t> = </a:t>
            </a:r>
            <a:r>
              <a:rPr lang="en-US" altLang="zh-TW" dirty="0" err="1"/>
              <a:t>True,axis</a:t>
            </a:r>
            <a:r>
              <a:rPr lang="en-US" altLang="zh-TW" dirty="0"/>
              <a:t>=1) </a:t>
            </a:r>
          </a:p>
          <a:p>
            <a:r>
              <a:rPr lang="en-US" altLang="zh-TW" dirty="0" err="1"/>
              <a:t>df_test.drop</a:t>
            </a:r>
            <a:r>
              <a:rPr lang="en-US" altLang="zh-TW" dirty="0"/>
              <a:t>(['id'],</a:t>
            </a:r>
            <a:r>
              <a:rPr lang="en-US" altLang="zh-TW" dirty="0" err="1"/>
              <a:t>inplace</a:t>
            </a:r>
            <a:r>
              <a:rPr lang="en-US" altLang="zh-TW" dirty="0"/>
              <a:t> = </a:t>
            </a:r>
            <a:r>
              <a:rPr lang="en-US" altLang="zh-TW" dirty="0" err="1"/>
              <a:t>True,axis</a:t>
            </a:r>
            <a:r>
              <a:rPr lang="en-US" altLang="zh-TW" dirty="0"/>
              <a:t>=1)</a:t>
            </a:r>
          </a:p>
          <a:p>
            <a:r>
              <a:rPr lang="en-US" altLang="zh-TW" dirty="0" err="1"/>
              <a:t>Y_train</a:t>
            </a:r>
            <a:r>
              <a:rPr lang="en-US" altLang="zh-TW" dirty="0"/>
              <a:t> = </a:t>
            </a:r>
            <a:r>
              <a:rPr lang="en-US" altLang="zh-TW" dirty="0" err="1"/>
              <a:t>df_train</a:t>
            </a:r>
            <a:r>
              <a:rPr lang="en-US" altLang="zh-TW" dirty="0"/>
              <a:t>["price"].values </a:t>
            </a:r>
          </a:p>
          <a:p>
            <a:r>
              <a:rPr lang="en-US" altLang="zh-TW" dirty="0" err="1"/>
              <a:t>X_train</a:t>
            </a:r>
            <a:r>
              <a:rPr lang="en-US" altLang="zh-TW" dirty="0"/>
              <a:t> = </a:t>
            </a:r>
            <a:r>
              <a:rPr lang="en-US" altLang="zh-TW" dirty="0" err="1"/>
              <a:t>df_train</a:t>
            </a:r>
            <a:r>
              <a:rPr lang="en-US" altLang="zh-TW" dirty="0"/>
              <a:t>[</a:t>
            </a:r>
            <a:r>
              <a:rPr lang="en-US" altLang="zh-TW" dirty="0" err="1"/>
              <a:t>data_title</a:t>
            </a:r>
            <a:r>
              <a:rPr lang="en-US" altLang="zh-TW" dirty="0"/>
              <a:t>].values </a:t>
            </a:r>
          </a:p>
          <a:p>
            <a:r>
              <a:rPr lang="en-US" altLang="zh-TW" dirty="0" err="1"/>
              <a:t>Y_valid</a:t>
            </a:r>
            <a:r>
              <a:rPr lang="en-US" altLang="zh-TW" dirty="0"/>
              <a:t> = </a:t>
            </a:r>
            <a:r>
              <a:rPr lang="en-US" altLang="zh-TW" dirty="0" err="1"/>
              <a:t>df_valid</a:t>
            </a:r>
            <a:r>
              <a:rPr lang="en-US" altLang="zh-TW" dirty="0"/>
              <a:t>["price"].values </a:t>
            </a:r>
          </a:p>
          <a:p>
            <a:r>
              <a:rPr lang="en-US" altLang="zh-TW" dirty="0" err="1"/>
              <a:t>X_valid</a:t>
            </a:r>
            <a:r>
              <a:rPr lang="en-US" altLang="zh-TW" dirty="0"/>
              <a:t> = </a:t>
            </a:r>
            <a:r>
              <a:rPr lang="en-US" altLang="zh-TW" dirty="0" err="1"/>
              <a:t>df_valid</a:t>
            </a:r>
            <a:r>
              <a:rPr lang="en-US" altLang="zh-TW" dirty="0"/>
              <a:t>[</a:t>
            </a:r>
            <a:r>
              <a:rPr lang="en-US" altLang="zh-TW" dirty="0" err="1"/>
              <a:t>data_title</a:t>
            </a:r>
            <a:r>
              <a:rPr lang="en-US" altLang="zh-TW" dirty="0"/>
              <a:t>].values </a:t>
            </a:r>
          </a:p>
          <a:p>
            <a:r>
              <a:rPr lang="en-US" altLang="zh-TW" dirty="0" err="1"/>
              <a:t>X_test</a:t>
            </a:r>
            <a:r>
              <a:rPr lang="en-US" altLang="zh-TW" dirty="0"/>
              <a:t> = </a:t>
            </a:r>
            <a:r>
              <a:rPr lang="en-US" altLang="zh-TW" dirty="0" err="1"/>
              <a:t>df_test</a:t>
            </a:r>
            <a:r>
              <a:rPr lang="en-US" altLang="zh-TW" dirty="0"/>
              <a:t>[</a:t>
            </a:r>
            <a:r>
              <a:rPr lang="en-US" altLang="zh-TW" dirty="0" err="1"/>
              <a:t>data_title</a:t>
            </a:r>
            <a:r>
              <a:rPr lang="en-US" altLang="zh-TW" dirty="0"/>
              <a:t>].values</a:t>
            </a:r>
          </a:p>
          <a:p>
            <a:r>
              <a:rPr lang="en-US" altLang="zh-TW" dirty="0" err="1" smtClean="0"/>
              <a:t>X_train_normal</a:t>
            </a:r>
            <a:r>
              <a:rPr lang="en-US" altLang="zh-TW" dirty="0" smtClean="0"/>
              <a:t> </a:t>
            </a:r>
            <a:r>
              <a:rPr lang="en-US" altLang="zh-TW" dirty="0"/>
              <a:t>= scale(</a:t>
            </a:r>
            <a:r>
              <a:rPr lang="en-US" altLang="zh-TW" dirty="0" err="1"/>
              <a:t>X_train</a:t>
            </a:r>
            <a:r>
              <a:rPr lang="en-US" altLang="zh-TW" dirty="0"/>
              <a:t>) </a:t>
            </a:r>
          </a:p>
          <a:p>
            <a:r>
              <a:rPr lang="en-US" altLang="zh-TW" dirty="0" err="1"/>
              <a:t>X_valid_normal</a:t>
            </a:r>
            <a:r>
              <a:rPr lang="en-US" altLang="zh-TW" dirty="0"/>
              <a:t> = scale(</a:t>
            </a:r>
            <a:r>
              <a:rPr lang="en-US" altLang="zh-TW" dirty="0" err="1"/>
              <a:t>X_valid</a:t>
            </a:r>
            <a:r>
              <a:rPr lang="en-US" altLang="zh-TW" dirty="0"/>
              <a:t>) </a:t>
            </a:r>
          </a:p>
          <a:p>
            <a:r>
              <a:rPr lang="en-US" altLang="zh-TW" dirty="0" err="1"/>
              <a:t>X_test_normal</a:t>
            </a:r>
            <a:r>
              <a:rPr lang="en-US" altLang="zh-TW" dirty="0"/>
              <a:t> = scale(</a:t>
            </a:r>
            <a:r>
              <a:rPr lang="en-US" altLang="zh-TW" dirty="0" err="1"/>
              <a:t>X_test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22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</a:t>
            </a:r>
            <a:r>
              <a:rPr lang="en-US" altLang="zh-TW" dirty="0" smtClean="0"/>
              <a:t>(</a:t>
            </a:r>
            <a:r>
              <a:rPr lang="zh-TW" altLang="en-US" dirty="0" smtClean="0"/>
              <a:t>沒有用模型預測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regr</a:t>
            </a:r>
            <a:r>
              <a:rPr lang="en-US" altLang="zh-TW" dirty="0"/>
              <a:t> = </a:t>
            </a:r>
            <a:r>
              <a:rPr lang="en-US" altLang="zh-TW" dirty="0" err="1"/>
              <a:t>LinearRegression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regr.fit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regr.coef</a:t>
            </a:r>
            <a:r>
              <a:rPr lang="en-US" altLang="zh-TW" dirty="0"/>
              <a:t>_</a:t>
            </a:r>
          </a:p>
          <a:p>
            <a:r>
              <a:rPr lang="en-US" altLang="zh-TW" dirty="0" err="1"/>
              <a:t>regr.intercept</a:t>
            </a:r>
            <a:r>
              <a:rPr lang="en-US" altLang="zh-TW" dirty="0"/>
              <a:t>_</a:t>
            </a:r>
          </a:p>
          <a:p>
            <a:r>
              <a:rPr lang="en-US" altLang="zh-TW" dirty="0" err="1"/>
              <a:t>regr.score</a:t>
            </a:r>
            <a:r>
              <a:rPr lang="en-US" altLang="zh-TW" dirty="0"/>
              <a:t>(</a:t>
            </a:r>
            <a:r>
              <a:rPr lang="en-US" altLang="zh-TW" dirty="0" err="1"/>
              <a:t>X_train,Y_train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y_test</a:t>
            </a:r>
            <a:r>
              <a:rPr lang="en-US" altLang="zh-TW" dirty="0"/>
              <a:t>=</a:t>
            </a:r>
            <a:r>
              <a:rPr lang="en-US" altLang="zh-TW" dirty="0" err="1"/>
              <a:t>regr.predict</a:t>
            </a:r>
            <a:r>
              <a:rPr lang="en-US" altLang="zh-TW" dirty="0"/>
              <a:t>(</a:t>
            </a:r>
            <a:r>
              <a:rPr lang="en-US" altLang="zh-TW" dirty="0" err="1"/>
              <a:t>X_valid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((</a:t>
            </a:r>
            <a:r>
              <a:rPr lang="en-US" altLang="zh-TW" dirty="0" err="1"/>
              <a:t>Y_valid</a:t>
            </a:r>
            <a:r>
              <a:rPr lang="en-US" altLang="zh-TW" dirty="0"/>
              <a:t> - </a:t>
            </a:r>
            <a:r>
              <a:rPr lang="en-US" altLang="zh-TW" dirty="0" err="1"/>
              <a:t>regr.predict</a:t>
            </a:r>
            <a:r>
              <a:rPr lang="en-US" altLang="zh-TW" dirty="0"/>
              <a:t>(</a:t>
            </a:r>
            <a:r>
              <a:rPr lang="en-US" altLang="zh-TW" dirty="0" err="1"/>
              <a:t>X_valid</a:t>
            </a:r>
            <a:r>
              <a:rPr lang="en-US" altLang="zh-TW" dirty="0"/>
              <a:t>))**2).sum()</a:t>
            </a:r>
          </a:p>
          <a:p>
            <a:r>
              <a:rPr lang="en-US" altLang="zh-TW" dirty="0"/>
              <a:t>final=</a:t>
            </a:r>
            <a:r>
              <a:rPr lang="en-US" altLang="zh-TW" dirty="0" err="1"/>
              <a:t>regr.predict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final=</a:t>
            </a:r>
            <a:r>
              <a:rPr lang="en-US" altLang="zh-TW" dirty="0" err="1"/>
              <a:t>pd.DataFrame</a:t>
            </a:r>
            <a:r>
              <a:rPr lang="en-US" altLang="zh-TW" dirty="0"/>
              <a:t>(final)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905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沒用模型預測的結果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763" b="61099"/>
          <a:stretch/>
        </p:blipFill>
        <p:spPr>
          <a:xfrm>
            <a:off x="2604736" y="2447109"/>
            <a:ext cx="7800621" cy="78377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01983" y="4511040"/>
            <a:ext cx="470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沒用模型去預測的情況下</a:t>
            </a:r>
            <a:r>
              <a:rPr lang="en-US" altLang="zh-TW" dirty="0" smtClean="0">
                <a:solidFill>
                  <a:srgbClr val="FF0000"/>
                </a:solidFill>
              </a:rPr>
              <a:t>MAE</a:t>
            </a:r>
            <a:r>
              <a:rPr lang="zh-TW" altLang="en-US" dirty="0" smtClean="0">
                <a:solidFill>
                  <a:srgbClr val="FF0000"/>
                </a:solidFill>
              </a:rPr>
              <a:t>只有</a:t>
            </a:r>
            <a:r>
              <a:rPr lang="en-US" altLang="zh-TW" dirty="0" smtClean="0">
                <a:solidFill>
                  <a:srgbClr val="FF0000"/>
                </a:solidFill>
              </a:rPr>
              <a:t>127822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411</Words>
  <Application>Microsoft Office PowerPoint</Application>
  <PresentationFormat>寬螢幕</PresentationFormat>
  <Paragraphs>80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Century Gothic</vt:lpstr>
      <vt:lpstr>Wingdings 3</vt:lpstr>
      <vt:lpstr>絲縷</vt:lpstr>
      <vt:lpstr>機器學習報告</vt:lpstr>
      <vt:lpstr>抓檔案</vt:lpstr>
      <vt:lpstr>需要安裝的工具</vt:lpstr>
      <vt:lpstr>程式方塊圖</vt:lpstr>
      <vt:lpstr>匯入模組</vt:lpstr>
      <vt:lpstr>讀取檔案</vt:lpstr>
      <vt:lpstr>選擇要的位置轉成numpy檔+預處理</vt:lpstr>
      <vt:lpstr>第一次(沒有用模型預測) </vt:lpstr>
      <vt:lpstr>沒用模型預測的結果</vt:lpstr>
      <vt:lpstr>訓練模型</vt:lpstr>
      <vt:lpstr>訓練模型</vt:lpstr>
      <vt:lpstr>儲存檔案</vt:lpstr>
      <vt:lpstr>最後的檔案</vt:lpstr>
      <vt:lpstr>最後的分數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機器學習報告</dc:title>
  <dc:creator>Windows 使用者</dc:creator>
  <cp:lastModifiedBy>Windows 使用者</cp:lastModifiedBy>
  <cp:revision>6</cp:revision>
  <dcterms:created xsi:type="dcterms:W3CDTF">2019-11-09T04:13:43Z</dcterms:created>
  <dcterms:modified xsi:type="dcterms:W3CDTF">2019-11-09T06:00:17Z</dcterms:modified>
</cp:coreProperties>
</file>