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7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BFCF0D4-F687-4C7B-8153-E0AFA1E30F1F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02DB5DF-5FD9-4DB0-A5DD-407ADEF468A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226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F0D4-F687-4C7B-8153-E0AFA1E30F1F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B5DF-5FD9-4DB0-A5DD-407ADEF468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13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F0D4-F687-4C7B-8153-E0AFA1E30F1F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B5DF-5FD9-4DB0-A5DD-407ADEF468A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351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F0D4-F687-4C7B-8153-E0AFA1E30F1F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B5DF-5FD9-4DB0-A5DD-407ADEF468A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152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F0D4-F687-4C7B-8153-E0AFA1E30F1F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B5DF-5FD9-4DB0-A5DD-407ADEF468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3344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F0D4-F687-4C7B-8153-E0AFA1E30F1F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B5DF-5FD9-4DB0-A5DD-407ADEF468A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262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F0D4-F687-4C7B-8153-E0AFA1E30F1F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B5DF-5FD9-4DB0-A5DD-407ADEF468A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378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F0D4-F687-4C7B-8153-E0AFA1E30F1F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B5DF-5FD9-4DB0-A5DD-407ADEF468A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350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F0D4-F687-4C7B-8153-E0AFA1E30F1F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B5DF-5FD9-4DB0-A5DD-407ADEF468A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18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F0D4-F687-4C7B-8153-E0AFA1E30F1F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B5DF-5FD9-4DB0-A5DD-407ADEF468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0427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F0D4-F687-4C7B-8153-E0AFA1E30F1F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B5DF-5FD9-4DB0-A5DD-407ADEF468A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847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F0D4-F687-4C7B-8153-E0AFA1E30F1F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B5DF-5FD9-4DB0-A5DD-407ADEF468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339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F0D4-F687-4C7B-8153-E0AFA1E30F1F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B5DF-5FD9-4DB0-A5DD-407ADEF468A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246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F0D4-F687-4C7B-8153-E0AFA1E30F1F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B5DF-5FD9-4DB0-A5DD-407ADEF468A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197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F0D4-F687-4C7B-8153-E0AFA1E30F1F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B5DF-5FD9-4DB0-A5DD-407ADEF468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7925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F0D4-F687-4C7B-8153-E0AFA1E30F1F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B5DF-5FD9-4DB0-A5DD-407ADEF468A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953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F0D4-F687-4C7B-8153-E0AFA1E30F1F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B5DF-5FD9-4DB0-A5DD-407ADEF468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554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FCF0D4-F687-4C7B-8153-E0AFA1E30F1F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2DB5DF-5FD9-4DB0-A5DD-407ADEF468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172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4DA3E7-CD11-4B58-B8C4-CD9464AD2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4202" y="-928379"/>
            <a:ext cx="9144000" cy="2387600"/>
          </a:xfrm>
        </p:spPr>
        <p:txBody>
          <a:bodyPr/>
          <a:lstStyle/>
          <a:p>
            <a:r>
              <a:rPr lang="zh-TW" altLang="en-US" dirty="0"/>
              <a:t>機器學習第二次作業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39B8E47-456B-4621-8064-6DDF452A34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工管三乙</a:t>
            </a:r>
            <a:endParaRPr lang="en-US" altLang="zh-TW" dirty="0"/>
          </a:p>
          <a:p>
            <a:r>
              <a:rPr lang="en-US" altLang="zh-TW" dirty="0"/>
              <a:t>106370233</a:t>
            </a:r>
          </a:p>
          <a:p>
            <a:r>
              <a:rPr lang="zh-TW" altLang="en-US" dirty="0"/>
              <a:t>葉松錞</a:t>
            </a:r>
          </a:p>
        </p:txBody>
      </p:sp>
    </p:spTree>
    <p:extLst>
      <p:ext uri="{BB962C8B-B14F-4D97-AF65-F5344CB8AC3E}">
        <p14:creationId xmlns:p14="http://schemas.microsoft.com/office/powerpoint/2010/main" val="2607049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03489E-8BB5-41AC-8A87-D9D8CFA4D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07F3A4-C360-4947-8EB9-98089F1DC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TW" dirty="0" err="1"/>
              <a:t>sgd</a:t>
            </a:r>
            <a:r>
              <a:rPr lang="en-US" altLang="zh-TW" dirty="0"/>
              <a:t> = SGD(</a:t>
            </a:r>
            <a:r>
              <a:rPr lang="en-US" altLang="zh-TW" dirty="0" err="1"/>
              <a:t>lr</a:t>
            </a:r>
            <a:r>
              <a:rPr lang="en-US" altLang="zh-TW" dirty="0"/>
              <a:t>=0.01, momentum=0.9, decay=1e-6, </a:t>
            </a:r>
            <a:r>
              <a:rPr lang="en-US" altLang="zh-TW" dirty="0" err="1"/>
              <a:t>nesterov</a:t>
            </a:r>
            <a:r>
              <a:rPr lang="en-US" altLang="zh-TW" dirty="0"/>
              <a:t>=True)</a:t>
            </a:r>
          </a:p>
          <a:p>
            <a:r>
              <a:rPr lang="en-US" altLang="zh-TW" dirty="0" err="1"/>
              <a:t>model.compile</a:t>
            </a:r>
            <a:r>
              <a:rPr lang="en-US" altLang="zh-TW" dirty="0"/>
              <a:t>(loss='</a:t>
            </a:r>
            <a:r>
              <a:rPr lang="en-US" altLang="zh-TW" dirty="0" err="1"/>
              <a:t>categorical_crossentropy</a:t>
            </a:r>
            <a:r>
              <a:rPr lang="en-US" altLang="zh-TW" dirty="0"/>
              <a:t>', optimizer='</a:t>
            </a:r>
            <a:r>
              <a:rPr lang="en-US" altLang="zh-TW" dirty="0" err="1"/>
              <a:t>adam</a:t>
            </a:r>
            <a:r>
              <a:rPr lang="en-US" altLang="zh-TW" dirty="0"/>
              <a:t>',metrics=['accuracy'])</a:t>
            </a:r>
          </a:p>
          <a:p>
            <a:r>
              <a:rPr lang="en-US" altLang="zh-TW" dirty="0" err="1"/>
              <a:t>datagen</a:t>
            </a:r>
            <a:r>
              <a:rPr lang="en-US" altLang="zh-TW" dirty="0"/>
              <a:t> = </a:t>
            </a:r>
            <a:r>
              <a:rPr lang="en-US" altLang="zh-TW" dirty="0" err="1"/>
              <a:t>ImageDataGenerator</a:t>
            </a:r>
            <a:r>
              <a:rPr lang="en-US" altLang="zh-TW" dirty="0"/>
              <a:t>(</a:t>
            </a:r>
            <a:r>
              <a:rPr lang="en-US" altLang="zh-TW" dirty="0" err="1"/>
              <a:t>zoom_range</a:t>
            </a:r>
            <a:r>
              <a:rPr lang="en-US" altLang="zh-TW" dirty="0"/>
              <a:t>=0.1,width_shift_range=0.05,height_shift_range=0.05,horizontal_flip=True)</a:t>
            </a:r>
          </a:p>
          <a:p>
            <a:r>
              <a:rPr lang="en-US" altLang="zh-TW" dirty="0" err="1"/>
              <a:t>datagen.fit</a:t>
            </a:r>
            <a:r>
              <a:rPr lang="en-US" altLang="zh-TW" dirty="0"/>
              <a:t>(</a:t>
            </a:r>
            <a:r>
              <a:rPr lang="en-US" altLang="zh-TW" dirty="0" err="1"/>
              <a:t>X_train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file_name</a:t>
            </a:r>
            <a:r>
              <a:rPr lang="en-US" altLang="zh-TW" dirty="0"/>
              <a:t>=str(epochs)+'_'+str(</a:t>
            </a:r>
            <a:r>
              <a:rPr lang="en-US" altLang="zh-TW" dirty="0" err="1"/>
              <a:t>batch_size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early_stopping</a:t>
            </a:r>
            <a:r>
              <a:rPr lang="en-US" altLang="zh-TW" dirty="0"/>
              <a:t> = </a:t>
            </a:r>
            <a:r>
              <a:rPr lang="en-US" altLang="zh-TW" dirty="0" err="1"/>
              <a:t>EarlyStopping</a:t>
            </a:r>
            <a:r>
              <a:rPr lang="en-US" altLang="zh-TW" dirty="0"/>
              <a:t>(monitor='</a:t>
            </a:r>
            <a:r>
              <a:rPr lang="en-US" altLang="zh-TW" dirty="0" err="1"/>
              <a:t>val_accuracy</a:t>
            </a:r>
            <a:r>
              <a:rPr lang="en-US" altLang="zh-TW" dirty="0"/>
              <a:t>', patience= 6, verbose=2)</a:t>
            </a:r>
          </a:p>
          <a:p>
            <a:r>
              <a:rPr lang="en-US" altLang="zh-TW" dirty="0"/>
              <a:t>h = </a:t>
            </a:r>
            <a:r>
              <a:rPr lang="en-US" altLang="zh-TW" dirty="0" err="1"/>
              <a:t>model.fit_generator</a:t>
            </a:r>
            <a:r>
              <a:rPr lang="en-US" altLang="zh-TW" dirty="0"/>
              <a:t>(</a:t>
            </a:r>
            <a:r>
              <a:rPr lang="en-US" altLang="zh-TW" dirty="0" err="1"/>
              <a:t>datagen.flow</a:t>
            </a:r>
            <a:r>
              <a:rPr lang="en-US" altLang="zh-TW" dirty="0"/>
              <a:t>(</a:t>
            </a:r>
            <a:r>
              <a:rPr lang="en-US" altLang="zh-TW" dirty="0" err="1"/>
              <a:t>X_train</a:t>
            </a:r>
            <a:r>
              <a:rPr lang="en-US" altLang="zh-TW" dirty="0"/>
              <a:t>, </a:t>
            </a:r>
            <a:r>
              <a:rPr lang="en-US" altLang="zh-TW" dirty="0" err="1"/>
              <a:t>y_train</a:t>
            </a:r>
            <a:r>
              <a:rPr lang="en-US" altLang="zh-TW" dirty="0"/>
              <a:t>, </a:t>
            </a:r>
            <a:r>
              <a:rPr lang="en-US" altLang="zh-TW" dirty="0" err="1"/>
              <a:t>batch_size</a:t>
            </a:r>
            <a:r>
              <a:rPr lang="en-US" altLang="zh-TW" dirty="0"/>
              <a:t>=</a:t>
            </a:r>
            <a:r>
              <a:rPr lang="en-US" altLang="zh-TW" dirty="0" err="1"/>
              <a:t>batch_size</a:t>
            </a:r>
            <a:r>
              <a:rPr lang="en-US" altLang="zh-TW" dirty="0"/>
              <a:t>),</a:t>
            </a:r>
          </a:p>
          <a:p>
            <a:r>
              <a:rPr lang="en-US" altLang="zh-TW" dirty="0"/>
              <a:t>                    </a:t>
            </a:r>
            <a:r>
              <a:rPr lang="en-US" altLang="zh-TW" dirty="0" err="1"/>
              <a:t>steps_per_epoch</a:t>
            </a:r>
            <a:r>
              <a:rPr lang="en-US" altLang="zh-TW" dirty="0"/>
              <a:t>=epochs, epochs=epochs,</a:t>
            </a:r>
          </a:p>
          <a:p>
            <a:r>
              <a:rPr lang="en-US" altLang="zh-TW" dirty="0"/>
              <a:t>                    </a:t>
            </a:r>
            <a:r>
              <a:rPr lang="en-US" altLang="zh-TW" dirty="0" err="1"/>
              <a:t>validation_data</a:t>
            </a:r>
            <a:r>
              <a:rPr lang="en-US" altLang="zh-TW" dirty="0"/>
              <a:t> = (</a:t>
            </a:r>
            <a:r>
              <a:rPr lang="en-US" altLang="zh-TW" dirty="0" err="1"/>
              <a:t>X_test</a:t>
            </a:r>
            <a:r>
              <a:rPr lang="en-US" altLang="zh-TW" dirty="0"/>
              <a:t>, </a:t>
            </a:r>
            <a:r>
              <a:rPr lang="en-US" altLang="zh-TW" dirty="0" err="1"/>
              <a:t>y_test</a:t>
            </a:r>
            <a:r>
              <a:rPr lang="en-US" altLang="zh-TW" dirty="0"/>
              <a:t> ), verbose = 1, callbacks=[</a:t>
            </a:r>
            <a:r>
              <a:rPr lang="en-US" altLang="zh-TW" dirty="0" err="1"/>
              <a:t>early_stopping</a:t>
            </a:r>
            <a:r>
              <a:rPr lang="en-US" altLang="zh-TW" dirty="0"/>
              <a:t>])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7071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953A0A-A542-4D74-8374-D937EC55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儲存模型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104CE6-B3CD-4375-BF63-19504F6A6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model.save</a:t>
            </a:r>
            <a:r>
              <a:rPr lang="en-US" altLang="zh-TW" dirty="0"/>
              <a:t>(file_name+'.h5')</a:t>
            </a:r>
          </a:p>
          <a:p>
            <a:r>
              <a:rPr lang="en-US" altLang="zh-TW" dirty="0"/>
              <a:t>score = </a:t>
            </a:r>
            <a:r>
              <a:rPr lang="en-US" altLang="zh-TW" dirty="0" err="1"/>
              <a:t>model.evaluate</a:t>
            </a:r>
            <a:r>
              <a:rPr lang="en-US" altLang="zh-TW" dirty="0"/>
              <a:t>(</a:t>
            </a:r>
            <a:r>
              <a:rPr lang="en-US" altLang="zh-TW" dirty="0" err="1"/>
              <a:t>X_test</a:t>
            </a:r>
            <a:r>
              <a:rPr lang="en-US" altLang="zh-TW" dirty="0"/>
              <a:t>, </a:t>
            </a:r>
            <a:r>
              <a:rPr lang="en-US" altLang="zh-TW" dirty="0" err="1"/>
              <a:t>y_test</a:t>
            </a:r>
            <a:r>
              <a:rPr lang="en-US" altLang="zh-TW" dirty="0"/>
              <a:t>, verbose=1)</a:t>
            </a:r>
          </a:p>
          <a:p>
            <a:r>
              <a:rPr lang="en-US" altLang="zh-TW" dirty="0"/>
              <a:t>print(score)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8643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C6AE64-87B4-4B70-AACB-992DE11F0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3FC9BF-40B6-43F4-848F-B186167B2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def </a:t>
            </a:r>
            <a:r>
              <a:rPr lang="en-US" altLang="zh-TW" dirty="0" err="1"/>
              <a:t>read_images</a:t>
            </a:r>
            <a:r>
              <a:rPr lang="en-US" altLang="zh-TW" dirty="0"/>
              <a:t>(path):</a:t>
            </a:r>
          </a:p>
          <a:p>
            <a:r>
              <a:rPr lang="en-US" altLang="zh-TW" dirty="0"/>
              <a:t>    images=[]</a:t>
            </a:r>
          </a:p>
          <a:p>
            <a:r>
              <a:rPr lang="en-US" altLang="zh-TW" dirty="0"/>
              <a:t>    for </a:t>
            </a:r>
            <a:r>
              <a:rPr lang="en-US" altLang="zh-TW" dirty="0" err="1"/>
              <a:t>i</a:t>
            </a:r>
            <a:r>
              <a:rPr lang="en-US" altLang="zh-TW" dirty="0"/>
              <a:t> in range(990):</a:t>
            </a:r>
          </a:p>
          <a:p>
            <a:r>
              <a:rPr lang="en-US" altLang="zh-TW" dirty="0"/>
              <a:t>        image=cv2.resize(cv2.imread(</a:t>
            </a:r>
            <a:r>
              <a:rPr lang="en-US" altLang="zh-TW" dirty="0" err="1"/>
              <a:t>path+str</a:t>
            </a:r>
            <a:r>
              <a:rPr lang="en-US" altLang="zh-TW" dirty="0"/>
              <a:t>(i+1)+'.jpg'),(64,64))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images.append</a:t>
            </a:r>
            <a:r>
              <a:rPr lang="en-US" altLang="zh-TW" dirty="0"/>
              <a:t>(image)</a:t>
            </a:r>
          </a:p>
          <a:p>
            <a:endParaRPr lang="en-US" altLang="zh-TW" dirty="0"/>
          </a:p>
          <a:p>
            <a:r>
              <a:rPr lang="en-US" altLang="zh-TW" dirty="0"/>
              <a:t>    images=</a:t>
            </a:r>
            <a:r>
              <a:rPr lang="en-US" altLang="zh-TW" dirty="0" err="1"/>
              <a:t>np.array</a:t>
            </a:r>
            <a:r>
              <a:rPr lang="en-US" altLang="zh-TW" dirty="0"/>
              <a:t>(</a:t>
            </a:r>
            <a:r>
              <a:rPr lang="en-US" altLang="zh-TW" dirty="0" err="1"/>
              <a:t>images,dtype</a:t>
            </a:r>
            <a:r>
              <a:rPr lang="en-US" altLang="zh-TW" dirty="0"/>
              <a:t>=np.float32)/255</a:t>
            </a:r>
          </a:p>
          <a:p>
            <a:r>
              <a:rPr lang="en-US" altLang="zh-TW" dirty="0"/>
              <a:t>    return images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8802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349A84-5F11-4D22-AC21-0FA2A73BD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載入模型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70F5D0-C4AE-45E8-B66E-405171BCA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TW" dirty="0"/>
              <a:t>def transform(</a:t>
            </a:r>
            <a:r>
              <a:rPr lang="en-US" altLang="zh-TW" dirty="0" err="1"/>
              <a:t>listdir,label,lenSIZE</a:t>
            </a:r>
            <a:r>
              <a:rPr lang="en-US" altLang="zh-TW" dirty="0"/>
              <a:t>):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label_str</a:t>
            </a:r>
            <a:r>
              <a:rPr lang="en-US" altLang="zh-TW" dirty="0"/>
              <a:t>=[]</a:t>
            </a:r>
          </a:p>
          <a:p>
            <a:r>
              <a:rPr lang="en-US" altLang="zh-TW" dirty="0"/>
              <a:t>    for </a:t>
            </a:r>
            <a:r>
              <a:rPr lang="en-US" altLang="zh-TW" dirty="0" err="1"/>
              <a:t>i</a:t>
            </a:r>
            <a:r>
              <a:rPr lang="en-US" altLang="zh-TW" dirty="0"/>
              <a:t> in range (</a:t>
            </a:r>
            <a:r>
              <a:rPr lang="en-US" altLang="zh-TW" dirty="0" err="1"/>
              <a:t>lenSIZE</a:t>
            </a:r>
            <a:r>
              <a:rPr lang="en-US" altLang="zh-TW" dirty="0"/>
              <a:t>):</a:t>
            </a:r>
          </a:p>
          <a:p>
            <a:r>
              <a:rPr lang="en-US" altLang="zh-TW" dirty="0"/>
              <a:t>        temp=</a:t>
            </a:r>
            <a:r>
              <a:rPr lang="en-US" altLang="zh-TW" dirty="0" err="1"/>
              <a:t>listdir</a:t>
            </a:r>
            <a:r>
              <a:rPr lang="en-US" altLang="zh-TW" dirty="0"/>
              <a:t>[label[</a:t>
            </a:r>
            <a:r>
              <a:rPr lang="en-US" altLang="zh-TW" dirty="0" err="1"/>
              <a:t>i</a:t>
            </a:r>
            <a:r>
              <a:rPr lang="en-US" altLang="zh-TW" dirty="0"/>
              <a:t>]]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label_str.append</a:t>
            </a:r>
            <a:r>
              <a:rPr lang="en-US" altLang="zh-TW" dirty="0"/>
              <a:t>(temp)</a:t>
            </a:r>
          </a:p>
          <a:p>
            <a:endParaRPr lang="en-US" altLang="zh-TW" dirty="0"/>
          </a:p>
          <a:p>
            <a:r>
              <a:rPr lang="en-US" altLang="zh-TW" dirty="0"/>
              <a:t>    return </a:t>
            </a:r>
            <a:r>
              <a:rPr lang="en-US" altLang="zh-TW" dirty="0" err="1"/>
              <a:t>label_str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images = </a:t>
            </a:r>
            <a:r>
              <a:rPr lang="en-US" altLang="zh-TW" dirty="0" err="1"/>
              <a:t>read_images</a:t>
            </a:r>
            <a:r>
              <a:rPr lang="en-US" altLang="zh-TW" dirty="0"/>
              <a:t>('test/test/')</a:t>
            </a:r>
          </a:p>
          <a:p>
            <a:r>
              <a:rPr lang="en-US" altLang="zh-TW" dirty="0"/>
              <a:t>model = </a:t>
            </a:r>
            <a:r>
              <a:rPr lang="en-US" altLang="zh-TW" dirty="0" err="1"/>
              <a:t>load_model</a:t>
            </a:r>
            <a:r>
              <a:rPr lang="en-US" altLang="zh-TW" dirty="0"/>
              <a:t>('100_250.h5')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6618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BD6C0E-66B2-4D9E-8BAB-26594D1DC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儲存</a:t>
            </a:r>
            <a:r>
              <a:rPr lang="en-US" altLang="zh-TW" dirty="0"/>
              <a:t>csv</a:t>
            </a:r>
            <a:r>
              <a:rPr lang="zh-TW" altLang="en-US" dirty="0"/>
              <a:t>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0CDDE8-6204-4ECF-8DE4-51AD685C8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predict = </a:t>
            </a:r>
            <a:r>
              <a:rPr lang="en-US" altLang="zh-TW" dirty="0" err="1"/>
              <a:t>model.predict_classes</a:t>
            </a:r>
            <a:r>
              <a:rPr lang="en-US" altLang="zh-TW" dirty="0"/>
              <a:t>(images, verbose=1)</a:t>
            </a:r>
          </a:p>
          <a:p>
            <a:r>
              <a:rPr lang="en-US" altLang="zh-TW" dirty="0"/>
              <a:t>print(predict)</a:t>
            </a:r>
          </a:p>
          <a:p>
            <a:r>
              <a:rPr lang="en-US" altLang="zh-TW" dirty="0" err="1"/>
              <a:t>label_str</a:t>
            </a:r>
            <a:r>
              <a:rPr lang="en-US" altLang="zh-TW" dirty="0"/>
              <a:t>=transform(</a:t>
            </a:r>
            <a:r>
              <a:rPr lang="en-US" altLang="zh-TW" dirty="0" err="1"/>
              <a:t>np.loadtxt</a:t>
            </a:r>
            <a:r>
              <a:rPr lang="en-US" altLang="zh-TW" dirty="0"/>
              <a:t>('name.txt',</a:t>
            </a:r>
            <a:r>
              <a:rPr lang="en-US" altLang="zh-TW" dirty="0" err="1"/>
              <a:t>dtype</a:t>
            </a:r>
            <a:r>
              <a:rPr lang="en-US" altLang="zh-TW" dirty="0"/>
              <a:t>='str'),</a:t>
            </a:r>
            <a:r>
              <a:rPr lang="en-US" altLang="zh-TW" dirty="0" err="1"/>
              <a:t>predict,images.shape</a:t>
            </a:r>
            <a:r>
              <a:rPr lang="en-US" altLang="zh-TW" dirty="0"/>
              <a:t>[0])</a:t>
            </a:r>
          </a:p>
          <a:p>
            <a:endParaRPr lang="en-US" altLang="zh-TW" dirty="0"/>
          </a:p>
          <a:p>
            <a:r>
              <a:rPr lang="en-US" altLang="zh-TW" dirty="0"/>
              <a:t>df = </a:t>
            </a:r>
            <a:r>
              <a:rPr lang="en-US" altLang="zh-TW" dirty="0" err="1"/>
              <a:t>pd.DataFrame</a:t>
            </a:r>
            <a:r>
              <a:rPr lang="en-US" altLang="zh-TW" dirty="0"/>
              <a:t>({"character": </a:t>
            </a:r>
            <a:r>
              <a:rPr lang="en-US" altLang="zh-TW" dirty="0" err="1"/>
              <a:t>label_str</a:t>
            </a:r>
            <a:r>
              <a:rPr lang="en-US" altLang="zh-TW" dirty="0"/>
              <a:t>})</a:t>
            </a:r>
          </a:p>
          <a:p>
            <a:r>
              <a:rPr lang="en-US" altLang="zh-TW" dirty="0" err="1"/>
              <a:t>df.index</a:t>
            </a:r>
            <a:r>
              <a:rPr lang="en-US" altLang="zh-TW" dirty="0"/>
              <a:t> = </a:t>
            </a:r>
            <a:r>
              <a:rPr lang="en-US" altLang="zh-TW" dirty="0" err="1"/>
              <a:t>np.arange</a:t>
            </a:r>
            <a:r>
              <a:rPr lang="en-US" altLang="zh-TW" dirty="0"/>
              <a:t>(1, </a:t>
            </a:r>
            <a:r>
              <a:rPr lang="en-US" altLang="zh-TW" dirty="0" err="1"/>
              <a:t>len</a:t>
            </a:r>
            <a:r>
              <a:rPr lang="en-US" altLang="zh-TW" dirty="0"/>
              <a:t>(df) + 1)</a:t>
            </a:r>
          </a:p>
          <a:p>
            <a:r>
              <a:rPr lang="en-US" altLang="zh-TW" dirty="0" err="1"/>
              <a:t>df.index.names</a:t>
            </a:r>
            <a:r>
              <a:rPr lang="en-US" altLang="zh-TW" dirty="0"/>
              <a:t> = ['id']</a:t>
            </a:r>
          </a:p>
          <a:p>
            <a:r>
              <a:rPr lang="en-US" altLang="zh-TW" dirty="0" err="1"/>
              <a:t>df.to_csv</a:t>
            </a:r>
            <a:r>
              <a:rPr lang="en-US" altLang="zh-TW" dirty="0"/>
              <a:t>('test.csv')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8618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4AFCAC-65A0-4D05-BB8D-54433131F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謝謝大家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893119-E3EF-4319-9B1A-9F0A70DA8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0231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11A383-06BA-4A62-B713-E37B1BF3B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</a:rPr>
              <a:t>載入套件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3892A3-B29F-4129-806B-3909C40F7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TW" dirty="0">
                <a:solidFill>
                  <a:srgbClr val="002060"/>
                </a:solidFill>
              </a:rPr>
              <a:t>import </a:t>
            </a:r>
            <a:r>
              <a:rPr lang="en-US" altLang="zh-TW" dirty="0" err="1">
                <a:solidFill>
                  <a:srgbClr val="002060"/>
                </a:solidFill>
              </a:rPr>
              <a:t>os,sys</a:t>
            </a:r>
            <a:endParaRPr lang="en-US" altLang="zh-TW" dirty="0">
              <a:solidFill>
                <a:srgbClr val="002060"/>
              </a:solidFill>
            </a:endParaRPr>
          </a:p>
          <a:p>
            <a:r>
              <a:rPr lang="en-US" altLang="zh-TW" dirty="0">
                <a:solidFill>
                  <a:srgbClr val="002060"/>
                </a:solidFill>
              </a:rPr>
              <a:t>import cv2</a:t>
            </a:r>
          </a:p>
          <a:p>
            <a:r>
              <a:rPr lang="en-US" altLang="zh-TW" dirty="0">
                <a:solidFill>
                  <a:srgbClr val="002060"/>
                </a:solidFill>
              </a:rPr>
              <a:t>import </a:t>
            </a:r>
            <a:r>
              <a:rPr lang="en-US" altLang="zh-TW" dirty="0" err="1">
                <a:solidFill>
                  <a:srgbClr val="002060"/>
                </a:solidFill>
              </a:rPr>
              <a:t>numpy</a:t>
            </a:r>
            <a:r>
              <a:rPr lang="en-US" altLang="zh-TW" dirty="0">
                <a:solidFill>
                  <a:srgbClr val="002060"/>
                </a:solidFill>
              </a:rPr>
              <a:t> as np</a:t>
            </a:r>
          </a:p>
          <a:p>
            <a:r>
              <a:rPr lang="en-US" altLang="zh-TW" dirty="0">
                <a:solidFill>
                  <a:srgbClr val="002060"/>
                </a:solidFill>
              </a:rPr>
              <a:t>from </a:t>
            </a:r>
            <a:r>
              <a:rPr lang="en-US" altLang="zh-TW" dirty="0" err="1">
                <a:solidFill>
                  <a:srgbClr val="002060"/>
                </a:solidFill>
              </a:rPr>
              <a:t>sklearn.model_selection</a:t>
            </a:r>
            <a:r>
              <a:rPr lang="en-US" altLang="zh-TW" dirty="0">
                <a:solidFill>
                  <a:srgbClr val="002060"/>
                </a:solidFill>
              </a:rPr>
              <a:t> import </a:t>
            </a:r>
            <a:r>
              <a:rPr lang="en-US" altLang="zh-TW" dirty="0" err="1">
                <a:solidFill>
                  <a:srgbClr val="002060"/>
                </a:solidFill>
              </a:rPr>
              <a:t>train_test_split</a:t>
            </a:r>
            <a:endParaRPr lang="en-US" altLang="zh-TW" dirty="0">
              <a:solidFill>
                <a:srgbClr val="002060"/>
              </a:solidFill>
            </a:endParaRPr>
          </a:p>
          <a:p>
            <a:r>
              <a:rPr lang="en-US" altLang="zh-TW" dirty="0">
                <a:solidFill>
                  <a:srgbClr val="002060"/>
                </a:solidFill>
              </a:rPr>
              <a:t>from </a:t>
            </a:r>
            <a:r>
              <a:rPr lang="en-US" altLang="zh-TW" dirty="0" err="1">
                <a:solidFill>
                  <a:srgbClr val="002060"/>
                </a:solidFill>
              </a:rPr>
              <a:t>keras.models</a:t>
            </a:r>
            <a:r>
              <a:rPr lang="en-US" altLang="zh-TW" dirty="0">
                <a:solidFill>
                  <a:srgbClr val="002060"/>
                </a:solidFill>
              </a:rPr>
              <a:t> import Sequential, Model, </a:t>
            </a:r>
            <a:r>
              <a:rPr lang="en-US" altLang="zh-TW" dirty="0" err="1">
                <a:solidFill>
                  <a:srgbClr val="002060"/>
                </a:solidFill>
              </a:rPr>
              <a:t>load_model</a:t>
            </a:r>
            <a:endParaRPr lang="en-US" altLang="zh-TW" dirty="0">
              <a:solidFill>
                <a:srgbClr val="002060"/>
              </a:solidFill>
            </a:endParaRPr>
          </a:p>
          <a:p>
            <a:r>
              <a:rPr lang="en-US" altLang="zh-TW" dirty="0">
                <a:solidFill>
                  <a:srgbClr val="002060"/>
                </a:solidFill>
              </a:rPr>
              <a:t>from </a:t>
            </a:r>
            <a:r>
              <a:rPr lang="en-US" altLang="zh-TW" dirty="0" err="1">
                <a:solidFill>
                  <a:srgbClr val="002060"/>
                </a:solidFill>
              </a:rPr>
              <a:t>keras.layers</a:t>
            </a:r>
            <a:r>
              <a:rPr lang="en-US" altLang="zh-TW" dirty="0">
                <a:solidFill>
                  <a:srgbClr val="002060"/>
                </a:solidFill>
              </a:rPr>
              <a:t> import *</a:t>
            </a:r>
          </a:p>
          <a:p>
            <a:r>
              <a:rPr lang="en-US" altLang="zh-TW" dirty="0">
                <a:solidFill>
                  <a:srgbClr val="002060"/>
                </a:solidFill>
              </a:rPr>
              <a:t>from </a:t>
            </a:r>
            <a:r>
              <a:rPr lang="en-US" altLang="zh-TW" dirty="0" err="1">
                <a:solidFill>
                  <a:srgbClr val="002060"/>
                </a:solidFill>
              </a:rPr>
              <a:t>keras.callbacks</a:t>
            </a:r>
            <a:r>
              <a:rPr lang="en-US" altLang="zh-TW" dirty="0">
                <a:solidFill>
                  <a:srgbClr val="002060"/>
                </a:solidFill>
              </a:rPr>
              <a:t> import *</a:t>
            </a:r>
          </a:p>
          <a:p>
            <a:r>
              <a:rPr lang="en-US" altLang="zh-TW" dirty="0">
                <a:solidFill>
                  <a:srgbClr val="002060"/>
                </a:solidFill>
              </a:rPr>
              <a:t>from </a:t>
            </a:r>
            <a:r>
              <a:rPr lang="en-US" altLang="zh-TW" dirty="0" err="1">
                <a:solidFill>
                  <a:srgbClr val="002060"/>
                </a:solidFill>
              </a:rPr>
              <a:t>keras.utils</a:t>
            </a:r>
            <a:r>
              <a:rPr lang="en-US" altLang="zh-TW" dirty="0">
                <a:solidFill>
                  <a:srgbClr val="002060"/>
                </a:solidFill>
              </a:rPr>
              <a:t> import </a:t>
            </a:r>
            <a:r>
              <a:rPr lang="en-US" altLang="zh-TW" dirty="0" err="1">
                <a:solidFill>
                  <a:srgbClr val="002060"/>
                </a:solidFill>
              </a:rPr>
              <a:t>np_utils</a:t>
            </a:r>
            <a:endParaRPr lang="en-US" altLang="zh-TW" dirty="0">
              <a:solidFill>
                <a:srgbClr val="002060"/>
              </a:solidFill>
            </a:endParaRPr>
          </a:p>
          <a:p>
            <a:r>
              <a:rPr lang="en-US" altLang="zh-TW" dirty="0">
                <a:solidFill>
                  <a:srgbClr val="002060"/>
                </a:solidFill>
              </a:rPr>
              <a:t>from </a:t>
            </a:r>
            <a:r>
              <a:rPr lang="en-US" altLang="zh-TW" dirty="0" err="1">
                <a:solidFill>
                  <a:srgbClr val="002060"/>
                </a:solidFill>
              </a:rPr>
              <a:t>keras.optimizers</a:t>
            </a:r>
            <a:r>
              <a:rPr lang="en-US" altLang="zh-TW" dirty="0">
                <a:solidFill>
                  <a:srgbClr val="002060"/>
                </a:solidFill>
              </a:rPr>
              <a:t> import SGD, Adam</a:t>
            </a:r>
          </a:p>
          <a:p>
            <a:r>
              <a:rPr lang="en-US" altLang="zh-TW" dirty="0">
                <a:solidFill>
                  <a:srgbClr val="002060"/>
                </a:solidFill>
              </a:rPr>
              <a:t>from </a:t>
            </a:r>
            <a:r>
              <a:rPr lang="en-US" altLang="zh-TW" dirty="0" err="1">
                <a:solidFill>
                  <a:srgbClr val="002060"/>
                </a:solidFill>
              </a:rPr>
              <a:t>keras.preprocessing.image</a:t>
            </a:r>
            <a:r>
              <a:rPr lang="en-US" altLang="zh-TW" dirty="0">
                <a:solidFill>
                  <a:srgbClr val="002060"/>
                </a:solidFill>
              </a:rPr>
              <a:t> import </a:t>
            </a:r>
            <a:r>
              <a:rPr lang="en-US" altLang="zh-TW" dirty="0" err="1">
                <a:solidFill>
                  <a:srgbClr val="002060"/>
                </a:solidFill>
              </a:rPr>
              <a:t>ImageDataGenerator</a:t>
            </a:r>
            <a:endParaRPr lang="en-US" altLang="zh-TW" dirty="0">
              <a:solidFill>
                <a:srgbClr val="002060"/>
              </a:solidFill>
            </a:endParaRPr>
          </a:p>
          <a:p>
            <a:r>
              <a:rPr lang="en-US" altLang="zh-TW" dirty="0">
                <a:solidFill>
                  <a:srgbClr val="002060"/>
                </a:solidFill>
              </a:rPr>
              <a:t>import h5py</a:t>
            </a:r>
          </a:p>
          <a:p>
            <a:r>
              <a:rPr lang="en-US" altLang="zh-TW" dirty="0">
                <a:solidFill>
                  <a:srgbClr val="002060"/>
                </a:solidFill>
              </a:rPr>
              <a:t>import pandas as pd</a:t>
            </a:r>
          </a:p>
          <a:p>
            <a:r>
              <a:rPr lang="en-US" altLang="zh-TW" dirty="0">
                <a:solidFill>
                  <a:srgbClr val="002060"/>
                </a:solidFill>
              </a:rPr>
              <a:t>from </a:t>
            </a:r>
            <a:r>
              <a:rPr lang="en-US" altLang="zh-TW" dirty="0" err="1">
                <a:solidFill>
                  <a:srgbClr val="002060"/>
                </a:solidFill>
              </a:rPr>
              <a:t>keras.callbacks</a:t>
            </a:r>
            <a:r>
              <a:rPr lang="en-US" altLang="zh-TW" dirty="0">
                <a:solidFill>
                  <a:srgbClr val="002060"/>
                </a:solidFill>
              </a:rPr>
              <a:t> import </a:t>
            </a:r>
            <a:r>
              <a:rPr lang="en-US" altLang="zh-TW" dirty="0" err="1">
                <a:solidFill>
                  <a:srgbClr val="002060"/>
                </a:solidFill>
              </a:rPr>
              <a:t>EarlyStopping</a:t>
            </a:r>
            <a:r>
              <a:rPr lang="en-US" altLang="zh-TW" dirty="0">
                <a:solidFill>
                  <a:srgbClr val="002060"/>
                </a:solidFill>
              </a:rPr>
              <a:t>, History</a:t>
            </a:r>
            <a:endParaRPr lang="zh-TW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591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29643C-16E7-46E1-A0C2-B6482B8E2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F907D8-5F1F-4EE8-BA9D-69698DC05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images=[]</a:t>
            </a:r>
          </a:p>
          <a:p>
            <a:r>
              <a:rPr lang="en-US" altLang="zh-TW" dirty="0"/>
              <a:t>labels= []</a:t>
            </a:r>
          </a:p>
          <a:p>
            <a:r>
              <a:rPr lang="en-US" altLang="zh-TW" dirty="0"/>
              <a:t>name= []</a:t>
            </a:r>
          </a:p>
          <a:p>
            <a:r>
              <a:rPr lang="en-US" altLang="zh-TW" dirty="0"/>
              <a:t>epochs=100      </a:t>
            </a:r>
          </a:p>
          <a:p>
            <a:r>
              <a:rPr lang="en-US" altLang="zh-TW" dirty="0" err="1"/>
              <a:t>batch_size</a:t>
            </a:r>
            <a:r>
              <a:rPr lang="en-US" altLang="zh-TW" dirty="0"/>
              <a:t>= 200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9083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CE9440-641A-403A-8864-8324C7BA8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讀圖片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F1C141-139C-434F-B398-ABE0D096E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dirty="0"/>
              <a:t>def </a:t>
            </a:r>
            <a:r>
              <a:rPr lang="en-US" altLang="zh-TW" dirty="0" err="1"/>
              <a:t>read_images_labels</a:t>
            </a:r>
            <a:r>
              <a:rPr lang="en-US" altLang="zh-TW" dirty="0"/>
              <a:t>(</a:t>
            </a:r>
            <a:r>
              <a:rPr lang="en-US" altLang="zh-TW" dirty="0" err="1"/>
              <a:t>path,i</a:t>
            </a:r>
            <a:r>
              <a:rPr lang="en-US" altLang="zh-TW" dirty="0"/>
              <a:t>):</a:t>
            </a:r>
          </a:p>
          <a:p>
            <a:r>
              <a:rPr lang="en-US" altLang="zh-TW" dirty="0"/>
              <a:t>    for file in </a:t>
            </a:r>
            <a:r>
              <a:rPr lang="en-US" altLang="zh-TW" dirty="0" err="1"/>
              <a:t>os.listdir</a:t>
            </a:r>
            <a:r>
              <a:rPr lang="en-US" altLang="zh-TW" dirty="0"/>
              <a:t>(path):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abs_path</a:t>
            </a:r>
            <a:r>
              <a:rPr lang="en-US" altLang="zh-TW" dirty="0"/>
              <a:t> = </a:t>
            </a:r>
            <a:r>
              <a:rPr lang="en-US" altLang="zh-TW" dirty="0" err="1"/>
              <a:t>os.path.abspath</a:t>
            </a:r>
            <a:r>
              <a:rPr lang="en-US" altLang="zh-TW" dirty="0"/>
              <a:t>(</a:t>
            </a:r>
            <a:r>
              <a:rPr lang="en-US" altLang="zh-TW" dirty="0" err="1"/>
              <a:t>os.path.join</a:t>
            </a:r>
            <a:r>
              <a:rPr lang="en-US" altLang="zh-TW" dirty="0"/>
              <a:t>(path, file))</a:t>
            </a:r>
          </a:p>
          <a:p>
            <a:r>
              <a:rPr lang="en-US" altLang="zh-TW" dirty="0"/>
              <a:t>        if </a:t>
            </a:r>
            <a:r>
              <a:rPr lang="en-US" altLang="zh-TW" dirty="0" err="1"/>
              <a:t>os.path.isdir</a:t>
            </a:r>
            <a:r>
              <a:rPr lang="en-US" altLang="zh-TW" dirty="0"/>
              <a:t>(</a:t>
            </a:r>
            <a:r>
              <a:rPr lang="en-US" altLang="zh-TW" dirty="0" err="1"/>
              <a:t>abs_path</a:t>
            </a:r>
            <a:r>
              <a:rPr lang="en-US" altLang="zh-TW" dirty="0"/>
              <a:t>):</a:t>
            </a:r>
          </a:p>
          <a:p>
            <a:r>
              <a:rPr lang="en-US" altLang="zh-TW" dirty="0"/>
              <a:t>            </a:t>
            </a:r>
            <a:r>
              <a:rPr lang="en-US" altLang="zh-TW" dirty="0" err="1"/>
              <a:t>i</a:t>
            </a:r>
            <a:r>
              <a:rPr lang="en-US" altLang="zh-TW" dirty="0"/>
              <a:t>+=1</a:t>
            </a:r>
          </a:p>
          <a:p>
            <a:r>
              <a:rPr lang="en-US" altLang="zh-TW" dirty="0"/>
              <a:t>            temp = </a:t>
            </a:r>
            <a:r>
              <a:rPr lang="en-US" altLang="zh-TW" dirty="0" err="1"/>
              <a:t>os.path.split</a:t>
            </a:r>
            <a:r>
              <a:rPr lang="en-US" altLang="zh-TW" dirty="0"/>
              <a:t>(</a:t>
            </a:r>
            <a:r>
              <a:rPr lang="en-US" altLang="zh-TW" dirty="0" err="1"/>
              <a:t>abs_path</a:t>
            </a:r>
            <a:r>
              <a:rPr lang="en-US" altLang="zh-TW" dirty="0"/>
              <a:t>)[-1]</a:t>
            </a:r>
          </a:p>
          <a:p>
            <a:r>
              <a:rPr lang="en-US" altLang="zh-TW" dirty="0"/>
              <a:t>            </a:t>
            </a:r>
            <a:r>
              <a:rPr lang="en-US" altLang="zh-TW" dirty="0" err="1"/>
              <a:t>name.append</a:t>
            </a:r>
            <a:r>
              <a:rPr lang="en-US" altLang="zh-TW" dirty="0"/>
              <a:t>(temp)</a:t>
            </a:r>
          </a:p>
          <a:p>
            <a:r>
              <a:rPr lang="en-US" altLang="zh-TW" dirty="0"/>
              <a:t>            </a:t>
            </a:r>
            <a:r>
              <a:rPr lang="en-US" altLang="zh-TW" dirty="0" err="1"/>
              <a:t>read_images_labels</a:t>
            </a:r>
            <a:r>
              <a:rPr lang="en-US" altLang="zh-TW" dirty="0"/>
              <a:t>(</a:t>
            </a:r>
            <a:r>
              <a:rPr lang="en-US" altLang="zh-TW" dirty="0" err="1"/>
              <a:t>abs_path,i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            amount = int(</a:t>
            </a:r>
            <a:r>
              <a:rPr lang="en-US" altLang="zh-TW" dirty="0" err="1"/>
              <a:t>len</a:t>
            </a:r>
            <a:r>
              <a:rPr lang="en-US" altLang="zh-TW" dirty="0"/>
              <a:t>(</a:t>
            </a:r>
            <a:r>
              <a:rPr lang="en-US" altLang="zh-TW" dirty="0" err="1"/>
              <a:t>os.listdir</a:t>
            </a:r>
            <a:r>
              <a:rPr lang="en-US" altLang="zh-TW" dirty="0"/>
              <a:t>(path)))</a:t>
            </a:r>
          </a:p>
          <a:p>
            <a:r>
              <a:rPr lang="en-US" altLang="zh-TW" dirty="0"/>
              <a:t>            </a:t>
            </a:r>
            <a:r>
              <a:rPr lang="en-US" altLang="zh-TW" dirty="0" err="1"/>
              <a:t>sys.stdout.write</a:t>
            </a:r>
            <a:r>
              <a:rPr lang="en-US" altLang="zh-TW" dirty="0"/>
              <a:t>('\r'+'&gt;'*(</a:t>
            </a:r>
            <a:r>
              <a:rPr lang="en-US" altLang="zh-TW" dirty="0" err="1"/>
              <a:t>i</a:t>
            </a:r>
            <a:r>
              <a:rPr lang="en-US" altLang="zh-TW" dirty="0"/>
              <a:t>)+' '*(amount-</a:t>
            </a:r>
            <a:r>
              <a:rPr lang="en-US" altLang="zh-TW" dirty="0" err="1"/>
              <a:t>i</a:t>
            </a:r>
            <a:r>
              <a:rPr lang="en-US" altLang="zh-TW" dirty="0"/>
              <a:t>)+'[%s%%]'%(</a:t>
            </a:r>
            <a:r>
              <a:rPr lang="en-US" altLang="zh-TW" dirty="0" err="1"/>
              <a:t>i</a:t>
            </a:r>
            <a:r>
              <a:rPr lang="en-US" altLang="zh-TW" dirty="0"/>
              <a:t>*100/amount)+temp)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6237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8C0992-2CBF-4C05-9E9E-B372946DE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找到圖片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E793CB-2E9E-45EB-80CE-EEAAD7ACF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 if </a:t>
            </a:r>
            <a:r>
              <a:rPr lang="en-US" altLang="zh-TW" dirty="0" err="1"/>
              <a:t>file.endswith</a:t>
            </a:r>
            <a:r>
              <a:rPr lang="en-US" altLang="zh-TW" dirty="0"/>
              <a:t>('.jpg'):</a:t>
            </a:r>
          </a:p>
          <a:p>
            <a:r>
              <a:rPr lang="en-US" altLang="zh-TW" dirty="0"/>
              <a:t>            image=cv2.resize(cv2.imread(</a:t>
            </a:r>
            <a:r>
              <a:rPr lang="en-US" altLang="zh-TW" dirty="0" err="1"/>
              <a:t>abs_path</a:t>
            </a:r>
            <a:r>
              <a:rPr lang="en-US" altLang="zh-TW" dirty="0"/>
              <a:t>),(64,64))</a:t>
            </a:r>
          </a:p>
          <a:p>
            <a:r>
              <a:rPr lang="en-US" altLang="zh-TW" dirty="0"/>
              <a:t>            </a:t>
            </a:r>
            <a:r>
              <a:rPr lang="en-US" altLang="zh-TW" dirty="0" err="1"/>
              <a:t>images.append</a:t>
            </a:r>
            <a:r>
              <a:rPr lang="en-US" altLang="zh-TW" dirty="0"/>
              <a:t>(image)</a:t>
            </a:r>
          </a:p>
          <a:p>
            <a:r>
              <a:rPr lang="en-US" altLang="zh-TW" dirty="0"/>
              <a:t>            </a:t>
            </a:r>
            <a:r>
              <a:rPr lang="en-US" altLang="zh-TW" dirty="0" err="1"/>
              <a:t>labels.append</a:t>
            </a:r>
            <a:r>
              <a:rPr lang="en-US" altLang="zh-TW" dirty="0"/>
              <a:t>(i-1)</a:t>
            </a:r>
          </a:p>
          <a:p>
            <a:r>
              <a:rPr lang="en-US" altLang="zh-TW" dirty="0"/>
              <a:t>    return images, labels , name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4141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859CEB-6B9B-43CC-B83E-E725B53E9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轉換</a:t>
            </a:r>
            <a:r>
              <a:rPr lang="en-US" altLang="zh-TW" dirty="0"/>
              <a:t>label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74EB25-0ED0-4205-8EE3-B3ED398A4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solidFill>
                  <a:srgbClr val="002060"/>
                </a:solidFill>
              </a:rPr>
              <a:t>def </a:t>
            </a:r>
            <a:r>
              <a:rPr lang="en-US" altLang="zh-TW" dirty="0" err="1">
                <a:solidFill>
                  <a:srgbClr val="002060"/>
                </a:solidFill>
              </a:rPr>
              <a:t>read_main</a:t>
            </a:r>
            <a:r>
              <a:rPr lang="en-US" altLang="zh-TW" dirty="0">
                <a:solidFill>
                  <a:srgbClr val="002060"/>
                </a:solidFill>
              </a:rPr>
              <a:t>(path):</a:t>
            </a:r>
          </a:p>
          <a:p>
            <a:r>
              <a:rPr lang="en-US" altLang="zh-TW" dirty="0">
                <a:solidFill>
                  <a:srgbClr val="002060"/>
                </a:solidFill>
              </a:rPr>
              <a:t>    images, labels ,name = </a:t>
            </a:r>
            <a:r>
              <a:rPr lang="en-US" altLang="zh-TW" dirty="0" err="1">
                <a:solidFill>
                  <a:srgbClr val="002060"/>
                </a:solidFill>
              </a:rPr>
              <a:t>read_images_labels</a:t>
            </a:r>
            <a:r>
              <a:rPr lang="en-US" altLang="zh-TW" dirty="0">
                <a:solidFill>
                  <a:srgbClr val="002060"/>
                </a:solidFill>
              </a:rPr>
              <a:t>(</a:t>
            </a:r>
            <a:r>
              <a:rPr lang="en-US" altLang="zh-TW" dirty="0" err="1">
                <a:solidFill>
                  <a:srgbClr val="002060"/>
                </a:solidFill>
              </a:rPr>
              <a:t>path,i</a:t>
            </a:r>
            <a:r>
              <a:rPr lang="en-US" altLang="zh-TW" dirty="0">
                <a:solidFill>
                  <a:srgbClr val="002060"/>
                </a:solidFill>
              </a:rPr>
              <a:t>=0)</a:t>
            </a:r>
          </a:p>
          <a:p>
            <a:r>
              <a:rPr lang="en-US" altLang="zh-TW" dirty="0">
                <a:solidFill>
                  <a:srgbClr val="002060"/>
                </a:solidFill>
              </a:rPr>
              <a:t>    images = </a:t>
            </a:r>
            <a:r>
              <a:rPr lang="en-US" altLang="zh-TW" dirty="0" err="1">
                <a:solidFill>
                  <a:srgbClr val="002060"/>
                </a:solidFill>
              </a:rPr>
              <a:t>np.array</a:t>
            </a:r>
            <a:r>
              <a:rPr lang="en-US" altLang="zh-TW" dirty="0">
                <a:solidFill>
                  <a:srgbClr val="002060"/>
                </a:solidFill>
              </a:rPr>
              <a:t>(</a:t>
            </a:r>
            <a:r>
              <a:rPr lang="en-US" altLang="zh-TW" dirty="0" err="1">
                <a:solidFill>
                  <a:srgbClr val="002060"/>
                </a:solidFill>
              </a:rPr>
              <a:t>images,dtype</a:t>
            </a:r>
            <a:r>
              <a:rPr lang="en-US" altLang="zh-TW" dirty="0">
                <a:solidFill>
                  <a:srgbClr val="002060"/>
                </a:solidFill>
              </a:rPr>
              <a:t>=np.float32)/255</a:t>
            </a:r>
          </a:p>
          <a:p>
            <a:r>
              <a:rPr lang="en-US" altLang="zh-TW" dirty="0">
                <a:solidFill>
                  <a:srgbClr val="002060"/>
                </a:solidFill>
              </a:rPr>
              <a:t>    labels = </a:t>
            </a:r>
            <a:r>
              <a:rPr lang="en-US" altLang="zh-TW" dirty="0" err="1">
                <a:solidFill>
                  <a:srgbClr val="002060"/>
                </a:solidFill>
              </a:rPr>
              <a:t>np_utils.to_categorical</a:t>
            </a:r>
            <a:r>
              <a:rPr lang="en-US" altLang="zh-TW" dirty="0">
                <a:solidFill>
                  <a:srgbClr val="002060"/>
                </a:solidFill>
              </a:rPr>
              <a:t>(labels, </a:t>
            </a:r>
            <a:r>
              <a:rPr lang="en-US" altLang="zh-TW" dirty="0" err="1">
                <a:solidFill>
                  <a:srgbClr val="002060"/>
                </a:solidFill>
              </a:rPr>
              <a:t>num_classes</a:t>
            </a:r>
            <a:r>
              <a:rPr lang="en-US" altLang="zh-TW" dirty="0">
                <a:solidFill>
                  <a:srgbClr val="002060"/>
                </a:solidFill>
              </a:rPr>
              <a:t>=20)</a:t>
            </a:r>
          </a:p>
          <a:p>
            <a:r>
              <a:rPr lang="en-US" altLang="zh-TW" dirty="0">
                <a:solidFill>
                  <a:srgbClr val="002060"/>
                </a:solidFill>
              </a:rPr>
              <a:t>    </a:t>
            </a:r>
            <a:r>
              <a:rPr lang="en-US" altLang="zh-TW" dirty="0" err="1">
                <a:solidFill>
                  <a:srgbClr val="002060"/>
                </a:solidFill>
              </a:rPr>
              <a:t>np.savetxt</a:t>
            </a:r>
            <a:r>
              <a:rPr lang="en-US" altLang="zh-TW" dirty="0">
                <a:solidFill>
                  <a:srgbClr val="002060"/>
                </a:solidFill>
              </a:rPr>
              <a:t>('name.txt', name, delimiter = ' ',</a:t>
            </a:r>
            <a:r>
              <a:rPr lang="en-US" altLang="zh-TW" dirty="0" err="1">
                <a:solidFill>
                  <a:srgbClr val="002060"/>
                </a:solidFill>
              </a:rPr>
              <a:t>fmt</a:t>
            </a:r>
            <a:r>
              <a:rPr lang="en-US" altLang="zh-TW" dirty="0">
                <a:solidFill>
                  <a:srgbClr val="002060"/>
                </a:solidFill>
              </a:rPr>
              <a:t>="%s")</a:t>
            </a:r>
          </a:p>
          <a:p>
            <a:r>
              <a:rPr lang="en-US" altLang="zh-TW" dirty="0">
                <a:solidFill>
                  <a:srgbClr val="002060"/>
                </a:solidFill>
              </a:rPr>
              <a:t>    return images, labels</a:t>
            </a:r>
          </a:p>
          <a:p>
            <a:r>
              <a:rPr lang="en-US" altLang="zh-TW" dirty="0">
                <a:solidFill>
                  <a:srgbClr val="002060"/>
                </a:solidFill>
              </a:rPr>
              <a:t>images, labels=</a:t>
            </a:r>
            <a:r>
              <a:rPr lang="en-US" altLang="zh-TW" dirty="0" err="1">
                <a:solidFill>
                  <a:srgbClr val="002060"/>
                </a:solidFill>
              </a:rPr>
              <a:t>read_main</a:t>
            </a:r>
            <a:r>
              <a:rPr lang="en-US" altLang="zh-TW" dirty="0">
                <a:solidFill>
                  <a:srgbClr val="002060"/>
                </a:solidFill>
              </a:rPr>
              <a:t>('train/characters-20')</a:t>
            </a:r>
            <a:endParaRPr lang="zh-TW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643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5563F6-5848-4B2E-AD24-20427B7D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A74CBD-E3B2-4E7E-99D0-E93E07C85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 err="1"/>
              <a:t>X_train</a:t>
            </a:r>
            <a:r>
              <a:rPr lang="en-US" altLang="zh-TW" dirty="0"/>
              <a:t>, </a:t>
            </a:r>
            <a:r>
              <a:rPr lang="en-US" altLang="zh-TW" dirty="0" err="1"/>
              <a:t>X_test</a:t>
            </a:r>
            <a:r>
              <a:rPr lang="en-US" altLang="zh-TW" dirty="0"/>
              <a:t>, </a:t>
            </a:r>
            <a:r>
              <a:rPr lang="en-US" altLang="zh-TW" dirty="0" err="1"/>
              <a:t>y_train</a:t>
            </a:r>
            <a:r>
              <a:rPr lang="en-US" altLang="zh-TW" dirty="0"/>
              <a:t>, </a:t>
            </a:r>
            <a:r>
              <a:rPr lang="en-US" altLang="zh-TW" dirty="0" err="1"/>
              <a:t>y_test</a:t>
            </a:r>
            <a:r>
              <a:rPr lang="en-US" altLang="zh-TW" dirty="0"/>
              <a:t> = </a:t>
            </a:r>
            <a:r>
              <a:rPr lang="en-US" altLang="zh-TW" dirty="0" err="1"/>
              <a:t>train_test_split</a:t>
            </a:r>
            <a:r>
              <a:rPr lang="en-US" altLang="zh-TW" dirty="0"/>
              <a:t>(images, labels, </a:t>
            </a:r>
            <a:r>
              <a:rPr lang="en-US" altLang="zh-TW" dirty="0" err="1"/>
              <a:t>test_size</a:t>
            </a:r>
            <a:r>
              <a:rPr lang="en-US" altLang="zh-TW" dirty="0"/>
              <a:t>=0.1)</a:t>
            </a:r>
          </a:p>
          <a:p>
            <a:r>
              <a:rPr lang="en-US" altLang="zh-TW" dirty="0"/>
              <a:t>#%%</a:t>
            </a:r>
          </a:p>
          <a:p>
            <a:r>
              <a:rPr lang="en-US" altLang="zh-TW" dirty="0"/>
              <a:t>print('\r')</a:t>
            </a:r>
          </a:p>
          <a:p>
            <a:r>
              <a:rPr lang="en-US" altLang="zh-TW" dirty="0"/>
              <a:t>print("-----------------------")</a:t>
            </a:r>
          </a:p>
          <a:p>
            <a:r>
              <a:rPr lang="en-US" altLang="zh-TW" dirty="0"/>
              <a:t>print(</a:t>
            </a:r>
            <a:r>
              <a:rPr lang="en-US" altLang="zh-TW" dirty="0" err="1"/>
              <a:t>X_train.shape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print(</a:t>
            </a:r>
            <a:r>
              <a:rPr lang="en-US" altLang="zh-TW" dirty="0" err="1"/>
              <a:t>y_train.shape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print(</a:t>
            </a:r>
            <a:r>
              <a:rPr lang="en-US" altLang="zh-TW" dirty="0" err="1"/>
              <a:t>X_test.shape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print(</a:t>
            </a:r>
            <a:r>
              <a:rPr lang="en-US" altLang="zh-TW" dirty="0" err="1"/>
              <a:t>y_test.shape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print("-----------------------")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7467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A4D49-3A83-488D-A27B-B9CC6078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調整參數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78E534-C65E-419A-994B-E356F63F9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TW" dirty="0"/>
              <a:t>model = Sequential()</a:t>
            </a:r>
          </a:p>
          <a:p>
            <a:endParaRPr lang="en-US" altLang="zh-TW" dirty="0"/>
          </a:p>
          <a:p>
            <a:r>
              <a:rPr lang="en-US" altLang="zh-TW" dirty="0" err="1"/>
              <a:t>model.add</a:t>
            </a:r>
            <a:r>
              <a:rPr lang="en-US" altLang="zh-TW" dirty="0"/>
              <a:t>(Conv2D(64, </a:t>
            </a:r>
            <a:r>
              <a:rPr lang="en-US" altLang="zh-TW" dirty="0" err="1"/>
              <a:t>kernel_size</a:t>
            </a:r>
            <a:r>
              <a:rPr lang="en-US" altLang="zh-TW" dirty="0"/>
              <a:t>=3 , padding='</a:t>
            </a:r>
            <a:r>
              <a:rPr lang="en-US" altLang="zh-TW" dirty="0" err="1"/>
              <a:t>same',activation</a:t>
            </a:r>
            <a:r>
              <a:rPr lang="en-US" altLang="zh-TW" dirty="0"/>
              <a:t>='</a:t>
            </a:r>
            <a:r>
              <a:rPr lang="en-US" altLang="zh-TW" dirty="0" err="1"/>
              <a:t>relu</a:t>
            </a:r>
            <a:r>
              <a:rPr lang="en-US" altLang="zh-TW" dirty="0"/>
              <a:t>', </a:t>
            </a:r>
            <a:r>
              <a:rPr lang="en-US" altLang="zh-TW" dirty="0" err="1"/>
              <a:t>input_shape</a:t>
            </a:r>
            <a:r>
              <a:rPr lang="en-US" altLang="zh-TW" dirty="0"/>
              <a:t>=</a:t>
            </a:r>
            <a:r>
              <a:rPr lang="en-US" altLang="zh-TW" dirty="0" err="1"/>
              <a:t>X_train.shape</a:t>
            </a:r>
            <a:r>
              <a:rPr lang="en-US" altLang="zh-TW" dirty="0"/>
              <a:t>[1:]))</a:t>
            </a:r>
          </a:p>
          <a:p>
            <a:r>
              <a:rPr lang="en-US" altLang="zh-TW" dirty="0" err="1"/>
              <a:t>model.add</a:t>
            </a:r>
            <a:r>
              <a:rPr lang="en-US" altLang="zh-TW" dirty="0"/>
              <a:t>(MaxPooling2D(</a:t>
            </a:r>
            <a:r>
              <a:rPr lang="en-US" altLang="zh-TW" dirty="0" err="1"/>
              <a:t>pool_size</a:t>
            </a:r>
            <a:r>
              <a:rPr lang="en-US" altLang="zh-TW" dirty="0"/>
              <a:t>=(2, 2)))</a:t>
            </a:r>
          </a:p>
          <a:p>
            <a:r>
              <a:rPr lang="en-US" altLang="zh-TW" dirty="0" err="1"/>
              <a:t>model.add</a:t>
            </a:r>
            <a:r>
              <a:rPr lang="en-US" altLang="zh-TW" dirty="0"/>
              <a:t>(Dropout(0.5))</a:t>
            </a:r>
          </a:p>
          <a:p>
            <a:endParaRPr lang="en-US" altLang="zh-TW" dirty="0"/>
          </a:p>
          <a:p>
            <a:r>
              <a:rPr lang="en-US" altLang="zh-TW" dirty="0" err="1"/>
              <a:t>model.add</a:t>
            </a:r>
            <a:r>
              <a:rPr lang="en-US" altLang="zh-TW" dirty="0"/>
              <a:t>(Conv2D(128, </a:t>
            </a:r>
            <a:r>
              <a:rPr lang="en-US" altLang="zh-TW" dirty="0" err="1"/>
              <a:t>kernel_size</a:t>
            </a:r>
            <a:r>
              <a:rPr lang="en-US" altLang="zh-TW" dirty="0"/>
              <a:t>=3, padding='</a:t>
            </a:r>
            <a:r>
              <a:rPr lang="en-US" altLang="zh-TW" dirty="0" err="1"/>
              <a:t>same',activation</a:t>
            </a:r>
            <a:r>
              <a:rPr lang="en-US" altLang="zh-TW" dirty="0"/>
              <a:t>='</a:t>
            </a:r>
            <a:r>
              <a:rPr lang="en-US" altLang="zh-TW" dirty="0" err="1"/>
              <a:t>relu</a:t>
            </a:r>
            <a:r>
              <a:rPr lang="en-US" altLang="zh-TW" dirty="0"/>
              <a:t>'))</a:t>
            </a:r>
          </a:p>
          <a:p>
            <a:r>
              <a:rPr lang="en-US" altLang="zh-TW" dirty="0" err="1"/>
              <a:t>model.add</a:t>
            </a:r>
            <a:r>
              <a:rPr lang="en-US" altLang="zh-TW" dirty="0"/>
              <a:t>(Conv2D(128, </a:t>
            </a:r>
            <a:r>
              <a:rPr lang="en-US" altLang="zh-TW" dirty="0" err="1"/>
              <a:t>kernel_size</a:t>
            </a:r>
            <a:r>
              <a:rPr lang="en-US" altLang="zh-TW" dirty="0"/>
              <a:t>=3, padding='</a:t>
            </a:r>
            <a:r>
              <a:rPr lang="en-US" altLang="zh-TW" dirty="0" err="1"/>
              <a:t>same',activation</a:t>
            </a:r>
            <a:r>
              <a:rPr lang="en-US" altLang="zh-TW" dirty="0"/>
              <a:t>='</a:t>
            </a:r>
            <a:r>
              <a:rPr lang="en-US" altLang="zh-TW" dirty="0" err="1"/>
              <a:t>relu</a:t>
            </a:r>
            <a:r>
              <a:rPr lang="en-US" altLang="zh-TW" dirty="0"/>
              <a:t>'))</a:t>
            </a:r>
          </a:p>
          <a:p>
            <a:r>
              <a:rPr lang="en-US" altLang="zh-TW" dirty="0" err="1"/>
              <a:t>model.add</a:t>
            </a:r>
            <a:r>
              <a:rPr lang="en-US" altLang="zh-TW" dirty="0"/>
              <a:t>(MaxPooling2D(</a:t>
            </a:r>
            <a:r>
              <a:rPr lang="en-US" altLang="zh-TW" dirty="0" err="1"/>
              <a:t>pool_size</a:t>
            </a:r>
            <a:r>
              <a:rPr lang="en-US" altLang="zh-TW" dirty="0"/>
              <a:t>=(2, 2)))</a:t>
            </a:r>
          </a:p>
          <a:p>
            <a:r>
              <a:rPr lang="en-US" altLang="zh-TW" dirty="0" err="1"/>
              <a:t>model.add</a:t>
            </a:r>
            <a:r>
              <a:rPr lang="en-US" altLang="zh-TW" dirty="0"/>
              <a:t>(Dropout(0.5))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3658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969820-6873-41AF-8980-DD4083131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799106-5E68-4942-8E63-141F2947A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51651"/>
            <a:ext cx="9601196" cy="3737113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dirty="0" err="1"/>
              <a:t>model.add</a:t>
            </a:r>
            <a:r>
              <a:rPr lang="en-US" altLang="zh-TW" dirty="0"/>
              <a:t>(Conv2D(256, </a:t>
            </a:r>
            <a:r>
              <a:rPr lang="en-US" altLang="zh-TW" dirty="0" err="1"/>
              <a:t>kernel_size</a:t>
            </a:r>
            <a:r>
              <a:rPr lang="en-US" altLang="zh-TW" dirty="0"/>
              <a:t>=3, padding='</a:t>
            </a:r>
            <a:r>
              <a:rPr lang="en-US" altLang="zh-TW" dirty="0" err="1"/>
              <a:t>same',activation</a:t>
            </a:r>
            <a:r>
              <a:rPr lang="en-US" altLang="zh-TW" dirty="0"/>
              <a:t>='</a:t>
            </a:r>
            <a:r>
              <a:rPr lang="en-US" altLang="zh-TW" dirty="0" err="1"/>
              <a:t>relu</a:t>
            </a:r>
            <a:r>
              <a:rPr lang="en-US" altLang="zh-TW" dirty="0"/>
              <a:t>'))</a:t>
            </a:r>
          </a:p>
          <a:p>
            <a:r>
              <a:rPr lang="en-US" altLang="zh-TW" dirty="0" err="1"/>
              <a:t>model.add</a:t>
            </a:r>
            <a:r>
              <a:rPr lang="en-US" altLang="zh-TW" dirty="0"/>
              <a:t>(Conv2D(256, </a:t>
            </a:r>
            <a:r>
              <a:rPr lang="en-US" altLang="zh-TW" dirty="0" err="1"/>
              <a:t>kernel_size</a:t>
            </a:r>
            <a:r>
              <a:rPr lang="en-US" altLang="zh-TW" dirty="0"/>
              <a:t>=3, padding='</a:t>
            </a:r>
            <a:r>
              <a:rPr lang="en-US" altLang="zh-TW" dirty="0" err="1"/>
              <a:t>same',activation</a:t>
            </a:r>
            <a:r>
              <a:rPr lang="en-US" altLang="zh-TW" dirty="0"/>
              <a:t>='</a:t>
            </a:r>
            <a:r>
              <a:rPr lang="en-US" altLang="zh-TW" dirty="0" err="1"/>
              <a:t>relu</a:t>
            </a:r>
            <a:r>
              <a:rPr lang="en-US" altLang="zh-TW" dirty="0"/>
              <a:t>'))</a:t>
            </a:r>
          </a:p>
          <a:p>
            <a:r>
              <a:rPr lang="en-US" altLang="zh-TW" dirty="0" err="1"/>
              <a:t>model.add</a:t>
            </a:r>
            <a:r>
              <a:rPr lang="en-US" altLang="zh-TW" dirty="0"/>
              <a:t>(Conv2D(256, </a:t>
            </a:r>
            <a:r>
              <a:rPr lang="en-US" altLang="zh-TW" dirty="0" err="1"/>
              <a:t>kernel_size</a:t>
            </a:r>
            <a:r>
              <a:rPr lang="en-US" altLang="zh-TW" dirty="0"/>
              <a:t>=3, padding='</a:t>
            </a:r>
            <a:r>
              <a:rPr lang="en-US" altLang="zh-TW" dirty="0" err="1"/>
              <a:t>same',activation</a:t>
            </a:r>
            <a:r>
              <a:rPr lang="en-US" altLang="zh-TW" dirty="0"/>
              <a:t>='</a:t>
            </a:r>
            <a:r>
              <a:rPr lang="en-US" altLang="zh-TW" dirty="0" err="1"/>
              <a:t>relu</a:t>
            </a:r>
            <a:r>
              <a:rPr lang="en-US" altLang="zh-TW" dirty="0"/>
              <a:t>'))</a:t>
            </a:r>
          </a:p>
          <a:p>
            <a:r>
              <a:rPr lang="en-US" altLang="zh-TW" dirty="0" err="1"/>
              <a:t>model.add</a:t>
            </a:r>
            <a:r>
              <a:rPr lang="en-US" altLang="zh-TW" dirty="0"/>
              <a:t>(MaxPooling2D(</a:t>
            </a:r>
            <a:r>
              <a:rPr lang="en-US" altLang="zh-TW" dirty="0" err="1"/>
              <a:t>pool_size</a:t>
            </a:r>
            <a:r>
              <a:rPr lang="en-US" altLang="zh-TW" dirty="0"/>
              <a:t>=(2, 2)))</a:t>
            </a:r>
          </a:p>
          <a:p>
            <a:r>
              <a:rPr lang="en-US" altLang="zh-TW" dirty="0" err="1"/>
              <a:t>model.add</a:t>
            </a:r>
            <a:r>
              <a:rPr lang="en-US" altLang="zh-TW" dirty="0"/>
              <a:t>(Dropout(0.5))</a:t>
            </a:r>
          </a:p>
          <a:p>
            <a:r>
              <a:rPr lang="en-US" altLang="zh-TW" dirty="0" err="1"/>
              <a:t>model.add</a:t>
            </a:r>
            <a:r>
              <a:rPr lang="en-US" altLang="zh-TW" dirty="0"/>
              <a:t>(Flatten())</a:t>
            </a:r>
          </a:p>
          <a:p>
            <a:r>
              <a:rPr lang="en-US" altLang="zh-TW" dirty="0" err="1"/>
              <a:t>model.add</a:t>
            </a:r>
            <a:r>
              <a:rPr lang="en-US" altLang="zh-TW" dirty="0"/>
              <a:t>(Dense(512,activation='</a:t>
            </a:r>
            <a:r>
              <a:rPr lang="en-US" altLang="zh-TW" dirty="0" err="1"/>
              <a:t>relu</a:t>
            </a:r>
            <a:r>
              <a:rPr lang="en-US" altLang="zh-TW" dirty="0"/>
              <a:t>'))</a:t>
            </a:r>
          </a:p>
          <a:p>
            <a:r>
              <a:rPr lang="en-US" altLang="zh-TW" dirty="0" err="1"/>
              <a:t>model.add</a:t>
            </a:r>
            <a:r>
              <a:rPr lang="en-US" altLang="zh-TW" dirty="0"/>
              <a:t>(Dropout(0.5))</a:t>
            </a:r>
          </a:p>
          <a:p>
            <a:r>
              <a:rPr lang="en-US" altLang="zh-TW" dirty="0"/>
              <a:t>#</a:t>
            </a:r>
            <a:r>
              <a:rPr lang="en-US" altLang="zh-TW" dirty="0" err="1"/>
              <a:t>model.add</a:t>
            </a:r>
            <a:r>
              <a:rPr lang="en-US" altLang="zh-TW" dirty="0"/>
              <a:t>(Dense(256,activation='</a:t>
            </a:r>
            <a:r>
              <a:rPr lang="en-US" altLang="zh-TW" dirty="0" err="1"/>
              <a:t>relu</a:t>
            </a:r>
            <a:r>
              <a:rPr lang="en-US" altLang="zh-TW" dirty="0"/>
              <a:t>'))</a:t>
            </a:r>
          </a:p>
          <a:p>
            <a:r>
              <a:rPr lang="en-US" altLang="zh-TW" dirty="0"/>
              <a:t>#</a:t>
            </a:r>
            <a:r>
              <a:rPr lang="en-US" altLang="zh-TW" dirty="0" err="1"/>
              <a:t>model.add</a:t>
            </a:r>
            <a:r>
              <a:rPr lang="en-US" altLang="zh-TW" dirty="0"/>
              <a:t>(Dropout(0.5))</a:t>
            </a:r>
          </a:p>
          <a:p>
            <a:r>
              <a:rPr lang="en-US" altLang="zh-TW" dirty="0" err="1"/>
              <a:t>model.add</a:t>
            </a:r>
            <a:r>
              <a:rPr lang="en-US" altLang="zh-TW" dirty="0"/>
              <a:t>(Dense(20,activation='</a:t>
            </a:r>
            <a:r>
              <a:rPr lang="en-US" altLang="zh-TW" dirty="0" err="1"/>
              <a:t>softmax</a:t>
            </a:r>
            <a:r>
              <a:rPr lang="en-US" altLang="zh-TW" dirty="0"/>
              <a:t>'))</a:t>
            </a:r>
          </a:p>
          <a:p>
            <a:r>
              <a:rPr lang="en-US" altLang="zh-TW" dirty="0" err="1"/>
              <a:t>model.summary</a:t>
            </a:r>
            <a:r>
              <a:rPr lang="en-US" altLang="zh-TW" dirty="0"/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0200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</TotalTime>
  <Words>1187</Words>
  <Application>Microsoft Office PowerPoint</Application>
  <PresentationFormat>寬螢幕</PresentationFormat>
  <Paragraphs>122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8" baseType="lpstr">
      <vt:lpstr>Arial</vt:lpstr>
      <vt:lpstr>Garamond</vt:lpstr>
      <vt:lpstr>有機</vt:lpstr>
      <vt:lpstr>機器學習第二次作業</vt:lpstr>
      <vt:lpstr>載入套件</vt:lpstr>
      <vt:lpstr>PowerPoint 簡報</vt:lpstr>
      <vt:lpstr>讀圖片</vt:lpstr>
      <vt:lpstr>找到圖片</vt:lpstr>
      <vt:lpstr>轉換label</vt:lpstr>
      <vt:lpstr>PowerPoint 簡報</vt:lpstr>
      <vt:lpstr>調整參數</vt:lpstr>
      <vt:lpstr>PowerPoint 簡報</vt:lpstr>
      <vt:lpstr>PowerPoint 簡報</vt:lpstr>
      <vt:lpstr>儲存模型</vt:lpstr>
      <vt:lpstr>PowerPoint 簡報</vt:lpstr>
      <vt:lpstr>載入模型</vt:lpstr>
      <vt:lpstr>儲存csv檔</vt:lpstr>
      <vt:lpstr>謝謝大家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機器學習第二次作業</dc:title>
  <dc:creator>USER</dc:creator>
  <cp:lastModifiedBy>USER</cp:lastModifiedBy>
  <cp:revision>2</cp:revision>
  <dcterms:created xsi:type="dcterms:W3CDTF">2019-12-23T04:03:39Z</dcterms:created>
  <dcterms:modified xsi:type="dcterms:W3CDTF">2019-12-23T04:15:15Z</dcterms:modified>
</cp:coreProperties>
</file>