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56000" y="250560"/>
            <a:ext cx="3168000" cy="165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8100000" cy="2788560"/>
          </a:xfrm>
          <a:prstGeom prst="rect">
            <a:avLst/>
          </a:prstGeom>
        </p:spPr>
        <p:txBody>
          <a:bodyPr lIns="0" rIns="0" tIns="0" bIns="0"/>
          <a:p>
            <a:endParaRPr b="0" lang="en-US" sz="4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90000" y="4877640"/>
            <a:ext cx="8100000" cy="2788560"/>
          </a:xfrm>
          <a:prstGeom prst="rect">
            <a:avLst/>
          </a:prstGeom>
        </p:spPr>
        <p:txBody>
          <a:bodyPr lIns="0" rIns="0" tIns="0" bIns="0"/>
          <a:p>
            <a:endParaRPr b="0" lang="en-US" sz="4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456000" y="250560"/>
            <a:ext cx="3168000" cy="165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3952440" cy="2788560"/>
          </a:xfrm>
          <a:prstGeom prst="rect">
            <a:avLst/>
          </a:prstGeom>
        </p:spPr>
        <p:txBody>
          <a:bodyPr lIns="0" rIns="0" tIns="0" bIns="0"/>
          <a:p>
            <a:endParaRPr b="0" lang="en-US" sz="4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40440" y="1823760"/>
            <a:ext cx="3952440" cy="2788560"/>
          </a:xfrm>
          <a:prstGeom prst="rect">
            <a:avLst/>
          </a:prstGeom>
        </p:spPr>
        <p:txBody>
          <a:bodyPr lIns="0" rIns="0" tIns="0" bIns="0"/>
          <a:p>
            <a:endParaRPr b="0" lang="en-US" sz="4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40440" y="4877640"/>
            <a:ext cx="3952440" cy="2788560"/>
          </a:xfrm>
          <a:prstGeom prst="rect">
            <a:avLst/>
          </a:prstGeom>
        </p:spPr>
        <p:txBody>
          <a:bodyPr lIns="0" rIns="0" tIns="0" bIns="0"/>
          <a:p>
            <a:endParaRPr b="0" lang="en-US" sz="4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990000" y="4877640"/>
            <a:ext cx="3952440" cy="2788560"/>
          </a:xfrm>
          <a:prstGeom prst="rect">
            <a:avLst/>
          </a:prstGeom>
        </p:spPr>
        <p:txBody>
          <a:bodyPr lIns="0" rIns="0" tIns="0" bIns="0"/>
          <a:p>
            <a:endParaRPr b="0" lang="en-US" sz="4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456000" y="250560"/>
            <a:ext cx="3168000" cy="165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8100000" cy="5846400"/>
          </a:xfrm>
          <a:prstGeom prst="rect">
            <a:avLst/>
          </a:prstGeom>
        </p:spPr>
        <p:txBody>
          <a:bodyPr lIns="0" rIns="0" tIns="0" bIns="0"/>
          <a:p>
            <a:endParaRPr b="0" lang="en-US" sz="4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990000" y="1823760"/>
            <a:ext cx="8100000" cy="5846400"/>
          </a:xfrm>
          <a:prstGeom prst="rect">
            <a:avLst/>
          </a:prstGeom>
        </p:spPr>
        <p:txBody>
          <a:bodyPr lIns="0" rIns="0" tIns="0" bIns="0"/>
          <a:p>
            <a:endParaRPr b="0" lang="en-US" sz="4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375920" y="1823760"/>
            <a:ext cx="7328160" cy="58464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375920" y="1823760"/>
            <a:ext cx="7328160" cy="5846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456000" y="250560"/>
            <a:ext cx="3168000" cy="165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990000" y="1823760"/>
            <a:ext cx="8100000" cy="584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456000" y="250560"/>
            <a:ext cx="3168000" cy="165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8100000" cy="5846400"/>
          </a:xfrm>
          <a:prstGeom prst="rect">
            <a:avLst/>
          </a:prstGeom>
        </p:spPr>
        <p:txBody>
          <a:bodyPr lIns="0" rIns="0" tIns="0" bIns="0"/>
          <a:p>
            <a:endParaRPr b="0" lang="en-US" sz="4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456000" y="250560"/>
            <a:ext cx="3168000" cy="165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3952440" cy="5846400"/>
          </a:xfrm>
          <a:prstGeom prst="rect">
            <a:avLst/>
          </a:prstGeom>
        </p:spPr>
        <p:txBody>
          <a:bodyPr lIns="0" rIns="0" tIns="0" bIns="0"/>
          <a:p>
            <a:endParaRPr b="0" lang="en-US" sz="4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40440" y="1823760"/>
            <a:ext cx="3952440" cy="5846400"/>
          </a:xfrm>
          <a:prstGeom prst="rect">
            <a:avLst/>
          </a:prstGeom>
        </p:spPr>
        <p:txBody>
          <a:bodyPr lIns="0" rIns="0" tIns="0" bIns="0"/>
          <a:p>
            <a:endParaRPr b="0" lang="en-US" sz="4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456000" y="250560"/>
            <a:ext cx="3168000" cy="165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456000" y="479880"/>
            <a:ext cx="316800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456000" y="250560"/>
            <a:ext cx="3168000" cy="165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3952440" cy="2788560"/>
          </a:xfrm>
          <a:prstGeom prst="rect">
            <a:avLst/>
          </a:prstGeom>
        </p:spPr>
        <p:txBody>
          <a:bodyPr lIns="0" rIns="0" tIns="0" bIns="0"/>
          <a:p>
            <a:endParaRPr b="0" lang="en-US" sz="4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990000" y="4877640"/>
            <a:ext cx="3952440" cy="2788560"/>
          </a:xfrm>
          <a:prstGeom prst="rect">
            <a:avLst/>
          </a:prstGeom>
        </p:spPr>
        <p:txBody>
          <a:bodyPr lIns="0" rIns="0" tIns="0" bIns="0"/>
          <a:p>
            <a:endParaRPr b="0" lang="en-US" sz="4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40440" y="1823760"/>
            <a:ext cx="3952440" cy="5846400"/>
          </a:xfrm>
          <a:prstGeom prst="rect">
            <a:avLst/>
          </a:prstGeom>
        </p:spPr>
        <p:txBody>
          <a:bodyPr lIns="0" rIns="0" tIns="0" bIns="0"/>
          <a:p>
            <a:endParaRPr b="0" lang="en-US" sz="4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456000" y="250560"/>
            <a:ext cx="3168000" cy="165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90000" y="1823760"/>
            <a:ext cx="8100000" cy="584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456000" y="250560"/>
            <a:ext cx="3168000" cy="165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3952440" cy="5846400"/>
          </a:xfrm>
          <a:prstGeom prst="rect">
            <a:avLst/>
          </a:prstGeom>
        </p:spPr>
        <p:txBody>
          <a:bodyPr lIns="0" rIns="0" tIns="0" bIns="0"/>
          <a:p>
            <a:endParaRPr b="0" lang="en-US" sz="4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40440" y="1823760"/>
            <a:ext cx="3952440" cy="2788560"/>
          </a:xfrm>
          <a:prstGeom prst="rect">
            <a:avLst/>
          </a:prstGeom>
        </p:spPr>
        <p:txBody>
          <a:bodyPr lIns="0" rIns="0" tIns="0" bIns="0"/>
          <a:p>
            <a:endParaRPr b="0" lang="en-US" sz="4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40440" y="4877640"/>
            <a:ext cx="3952440" cy="2788560"/>
          </a:xfrm>
          <a:prstGeom prst="rect">
            <a:avLst/>
          </a:prstGeom>
        </p:spPr>
        <p:txBody>
          <a:bodyPr lIns="0" rIns="0" tIns="0" bIns="0"/>
          <a:p>
            <a:endParaRPr b="0" lang="en-US" sz="4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456000" y="250560"/>
            <a:ext cx="3168000" cy="165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3952440" cy="2788560"/>
          </a:xfrm>
          <a:prstGeom prst="rect">
            <a:avLst/>
          </a:prstGeom>
        </p:spPr>
        <p:txBody>
          <a:bodyPr lIns="0" rIns="0" tIns="0" bIns="0"/>
          <a:p>
            <a:endParaRPr b="0" lang="en-US" sz="4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40440" y="1823760"/>
            <a:ext cx="3952440" cy="2788560"/>
          </a:xfrm>
          <a:prstGeom prst="rect">
            <a:avLst/>
          </a:prstGeom>
        </p:spPr>
        <p:txBody>
          <a:bodyPr lIns="0" rIns="0" tIns="0" bIns="0"/>
          <a:p>
            <a:endParaRPr b="0" lang="en-US" sz="4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990000" y="4877640"/>
            <a:ext cx="8100000" cy="2788560"/>
          </a:xfrm>
          <a:prstGeom prst="rect">
            <a:avLst/>
          </a:prstGeom>
        </p:spPr>
        <p:txBody>
          <a:bodyPr lIns="0" rIns="0" tIns="0" bIns="0"/>
          <a:p>
            <a:endParaRPr b="0" lang="en-US" sz="4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456000" y="250560"/>
            <a:ext cx="3168000" cy="165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8100000" cy="2788560"/>
          </a:xfrm>
          <a:prstGeom prst="rect">
            <a:avLst/>
          </a:prstGeom>
        </p:spPr>
        <p:txBody>
          <a:bodyPr lIns="0" rIns="0" tIns="0" bIns="0"/>
          <a:p>
            <a:endParaRPr b="0" lang="en-US" sz="4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990000" y="4877640"/>
            <a:ext cx="8100000" cy="2788560"/>
          </a:xfrm>
          <a:prstGeom prst="rect">
            <a:avLst/>
          </a:prstGeom>
        </p:spPr>
        <p:txBody>
          <a:bodyPr lIns="0" rIns="0" tIns="0" bIns="0"/>
          <a:p>
            <a:endParaRPr b="0" lang="en-US" sz="4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456000" y="250560"/>
            <a:ext cx="3168000" cy="165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3952440" cy="2788560"/>
          </a:xfrm>
          <a:prstGeom prst="rect">
            <a:avLst/>
          </a:prstGeom>
        </p:spPr>
        <p:txBody>
          <a:bodyPr lIns="0" rIns="0" tIns="0" bIns="0"/>
          <a:p>
            <a:endParaRPr b="0" lang="en-US" sz="4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40440" y="1823760"/>
            <a:ext cx="3952440" cy="2788560"/>
          </a:xfrm>
          <a:prstGeom prst="rect">
            <a:avLst/>
          </a:prstGeom>
        </p:spPr>
        <p:txBody>
          <a:bodyPr lIns="0" rIns="0" tIns="0" bIns="0"/>
          <a:p>
            <a:endParaRPr b="0" lang="en-US" sz="4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40440" y="4877640"/>
            <a:ext cx="3952440" cy="2788560"/>
          </a:xfrm>
          <a:prstGeom prst="rect">
            <a:avLst/>
          </a:prstGeom>
        </p:spPr>
        <p:txBody>
          <a:bodyPr lIns="0" rIns="0" tIns="0" bIns="0"/>
          <a:p>
            <a:endParaRPr b="0" lang="en-US" sz="4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990000" y="4877640"/>
            <a:ext cx="3952440" cy="2788560"/>
          </a:xfrm>
          <a:prstGeom prst="rect">
            <a:avLst/>
          </a:prstGeom>
        </p:spPr>
        <p:txBody>
          <a:bodyPr lIns="0" rIns="0" tIns="0" bIns="0"/>
          <a:p>
            <a:endParaRPr b="0" lang="en-US" sz="4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456000" y="250560"/>
            <a:ext cx="3168000" cy="165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8100000" cy="5846400"/>
          </a:xfrm>
          <a:prstGeom prst="rect">
            <a:avLst/>
          </a:prstGeom>
        </p:spPr>
        <p:txBody>
          <a:bodyPr lIns="0" rIns="0" tIns="0" bIns="0"/>
          <a:p>
            <a:endParaRPr b="0" lang="en-US" sz="4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990000" y="1823760"/>
            <a:ext cx="8100000" cy="5846400"/>
          </a:xfrm>
          <a:prstGeom prst="rect">
            <a:avLst/>
          </a:prstGeom>
        </p:spPr>
        <p:txBody>
          <a:bodyPr lIns="0" rIns="0" tIns="0" bIns="0"/>
          <a:p>
            <a:endParaRPr b="0" lang="en-US" sz="4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375920" y="1823760"/>
            <a:ext cx="7328160" cy="584640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1375920" y="1823760"/>
            <a:ext cx="7328160" cy="5846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456000" y="250560"/>
            <a:ext cx="3168000" cy="165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8100000" cy="5846400"/>
          </a:xfrm>
          <a:prstGeom prst="rect">
            <a:avLst/>
          </a:prstGeom>
        </p:spPr>
        <p:txBody>
          <a:bodyPr lIns="0" rIns="0" tIns="0" bIns="0"/>
          <a:p>
            <a:endParaRPr b="0" lang="en-US" sz="4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56000" y="250560"/>
            <a:ext cx="3168000" cy="165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3952440" cy="5846400"/>
          </a:xfrm>
          <a:prstGeom prst="rect">
            <a:avLst/>
          </a:prstGeom>
        </p:spPr>
        <p:txBody>
          <a:bodyPr lIns="0" rIns="0" tIns="0" bIns="0"/>
          <a:p>
            <a:endParaRPr b="0" lang="en-US" sz="4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40440" y="1823760"/>
            <a:ext cx="3952440" cy="5846400"/>
          </a:xfrm>
          <a:prstGeom prst="rect">
            <a:avLst/>
          </a:prstGeom>
        </p:spPr>
        <p:txBody>
          <a:bodyPr lIns="0" rIns="0" tIns="0" bIns="0"/>
          <a:p>
            <a:endParaRPr b="0" lang="en-US" sz="4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456000" y="250560"/>
            <a:ext cx="3168000" cy="165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456000" y="479880"/>
            <a:ext cx="316800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456000" y="250560"/>
            <a:ext cx="3168000" cy="165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3952440" cy="2788560"/>
          </a:xfrm>
          <a:prstGeom prst="rect">
            <a:avLst/>
          </a:prstGeom>
        </p:spPr>
        <p:txBody>
          <a:bodyPr lIns="0" rIns="0" tIns="0" bIns="0"/>
          <a:p>
            <a:endParaRPr b="0" lang="en-US" sz="4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990000" y="4877640"/>
            <a:ext cx="3952440" cy="2788560"/>
          </a:xfrm>
          <a:prstGeom prst="rect">
            <a:avLst/>
          </a:prstGeom>
        </p:spPr>
        <p:txBody>
          <a:bodyPr lIns="0" rIns="0" tIns="0" bIns="0"/>
          <a:p>
            <a:endParaRPr b="0" lang="en-US" sz="4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40440" y="1823760"/>
            <a:ext cx="3952440" cy="5846400"/>
          </a:xfrm>
          <a:prstGeom prst="rect">
            <a:avLst/>
          </a:prstGeom>
        </p:spPr>
        <p:txBody>
          <a:bodyPr lIns="0" rIns="0" tIns="0" bIns="0"/>
          <a:p>
            <a:endParaRPr b="0" lang="en-US" sz="4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456000" y="250560"/>
            <a:ext cx="3168000" cy="165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3952440" cy="5846400"/>
          </a:xfrm>
          <a:prstGeom prst="rect">
            <a:avLst/>
          </a:prstGeom>
        </p:spPr>
        <p:txBody>
          <a:bodyPr lIns="0" rIns="0" tIns="0" bIns="0"/>
          <a:p>
            <a:endParaRPr b="0" lang="en-US" sz="4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40440" y="1823760"/>
            <a:ext cx="3952440" cy="2788560"/>
          </a:xfrm>
          <a:prstGeom prst="rect">
            <a:avLst/>
          </a:prstGeom>
        </p:spPr>
        <p:txBody>
          <a:bodyPr lIns="0" rIns="0" tIns="0" bIns="0"/>
          <a:p>
            <a:endParaRPr b="0" lang="en-US" sz="4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40440" y="4877640"/>
            <a:ext cx="3952440" cy="2788560"/>
          </a:xfrm>
          <a:prstGeom prst="rect">
            <a:avLst/>
          </a:prstGeom>
        </p:spPr>
        <p:txBody>
          <a:bodyPr lIns="0" rIns="0" tIns="0" bIns="0"/>
          <a:p>
            <a:endParaRPr b="0" lang="en-US" sz="4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456000" y="250560"/>
            <a:ext cx="3168000" cy="165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3952440" cy="2788560"/>
          </a:xfrm>
          <a:prstGeom prst="rect">
            <a:avLst/>
          </a:prstGeom>
        </p:spPr>
        <p:txBody>
          <a:bodyPr lIns="0" rIns="0" tIns="0" bIns="0"/>
          <a:p>
            <a:endParaRPr b="0" lang="en-US" sz="4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40440" y="1823760"/>
            <a:ext cx="3952440" cy="2788560"/>
          </a:xfrm>
          <a:prstGeom prst="rect">
            <a:avLst/>
          </a:prstGeom>
        </p:spPr>
        <p:txBody>
          <a:bodyPr lIns="0" rIns="0" tIns="0" bIns="0"/>
          <a:p>
            <a:endParaRPr b="0" lang="en-US" sz="4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990000" y="4877640"/>
            <a:ext cx="8100000" cy="2788560"/>
          </a:xfrm>
          <a:prstGeom prst="rect">
            <a:avLst/>
          </a:prstGeom>
        </p:spPr>
        <p:txBody>
          <a:bodyPr lIns="0" rIns="0" tIns="0" bIns="0"/>
          <a:p>
            <a:endParaRPr b="0" lang="en-US" sz="4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請按一下滑鼠，編輯題名文字格式。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請按滑鼠，編輯大綱文字格式。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&lt;日期/時間&gt;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DFCDC82-6754-43EA-A6D1-B0B7A85D333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4320"/>
            <a:ext cx="10079640" cy="75556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456000" y="479880"/>
            <a:ext cx="316800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58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5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8100000" cy="58464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4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74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374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6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6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648000" y="688788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&lt;日期/時間&gt;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083720" y="688788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663F048-D94A-4FBC-85D2-291E54F1800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216000" y="109440"/>
            <a:ext cx="9144000" cy="197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8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深度學習第一次作業報告</a:t>
            </a:r>
            <a:endParaRPr b="0" lang="en-US" sz="5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792000" y="3456000"/>
            <a:ext cx="8100000" cy="356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題目：預測房價</a:t>
            </a:r>
            <a:endParaRPr b="0" lang="en-US" sz="4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學生：鄭安捷 </a:t>
            </a:r>
            <a:r>
              <a:rPr b="0" lang="en-US" sz="42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108368508</a:t>
            </a:r>
            <a:endParaRPr b="0" lang="en-US" sz="4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日期：</a:t>
            </a:r>
            <a:r>
              <a:rPr b="0" lang="en-US" sz="42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2019.11.14</a:t>
            </a:r>
            <a:endParaRPr b="0" lang="en-US" sz="42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456000" y="479880"/>
            <a:ext cx="316800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000" spc="59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資料篩選</a:t>
            </a:r>
            <a:endParaRPr b="0" lang="en-US" sz="5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rcRect l="19109" t="30232" r="18745" b="34204"/>
          <a:stretch/>
        </p:blipFill>
        <p:spPr>
          <a:xfrm>
            <a:off x="937800" y="1512000"/>
            <a:ext cx="8278200" cy="2664000"/>
          </a:xfrm>
          <a:prstGeom prst="rect">
            <a:avLst/>
          </a:prstGeom>
          <a:ln>
            <a:noFill/>
          </a:ln>
        </p:spPr>
      </p:pic>
      <p:sp>
        <p:nvSpPr>
          <p:cNvPr id="83" name="TextShape 2"/>
          <p:cNvSpPr txBox="1"/>
          <p:nvPr/>
        </p:nvSpPr>
        <p:spPr>
          <a:xfrm>
            <a:off x="1008000" y="4632840"/>
            <a:ext cx="790884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事先定義讀取及篩選資料的函數，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掉各個資料表不必要的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欄位，以及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train_data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和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valid_data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price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欄位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456000" y="240120"/>
            <a:ext cx="316800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8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建立模型</a:t>
            </a:r>
            <a:endParaRPr b="0" lang="en-US" sz="5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rcRect l="14109" t="35311" r="28745" b="26588"/>
          <a:stretch/>
        </p:blipFill>
        <p:spPr>
          <a:xfrm>
            <a:off x="1030680" y="1296000"/>
            <a:ext cx="7681320" cy="2880000"/>
          </a:xfrm>
          <a:prstGeom prst="rect">
            <a:avLst/>
          </a:prstGeom>
          <a:ln>
            <a:noFill/>
          </a:ln>
        </p:spPr>
      </p:pic>
      <p:sp>
        <p:nvSpPr>
          <p:cNvPr id="86" name="TextShape 2"/>
          <p:cNvSpPr txBox="1"/>
          <p:nvPr/>
        </p:nvSpPr>
        <p:spPr>
          <a:xfrm>
            <a:off x="1296000" y="4480920"/>
            <a:ext cx="7980480" cy="102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引用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keras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函式庫，建立一個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的模型，每層使用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128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個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，最後匯聚成一個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neurons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，再使用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Adam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方式進行優，來取得一個較低的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loss function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312000" y="429120"/>
            <a:ext cx="3168000" cy="829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8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圖形判斷</a:t>
            </a:r>
            <a:endParaRPr b="0" lang="en-US" sz="5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rcRect l="14109" t="26422" r="30172" b="8810"/>
          <a:stretch/>
        </p:blipFill>
        <p:spPr>
          <a:xfrm>
            <a:off x="1541880" y="1257480"/>
            <a:ext cx="6666120" cy="4358520"/>
          </a:xfrm>
          <a:prstGeom prst="rect">
            <a:avLst/>
          </a:prstGeom>
          <a:ln>
            <a:noFill/>
          </a:ln>
        </p:spPr>
      </p:pic>
      <p:sp>
        <p:nvSpPr>
          <p:cNvPr id="89" name="TextShape 2"/>
          <p:cNvSpPr txBox="1"/>
          <p:nvPr/>
        </p:nvSpPr>
        <p:spPr>
          <a:xfrm>
            <a:off x="1121760" y="5856840"/>
            <a:ext cx="751824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引入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matplotlib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繪製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loss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圖形，藉此調整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epochs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及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batch_size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的值，找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出最佳的組合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584000" y="0"/>
            <a:ext cx="6912000" cy="1646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完成模型並預測</a:t>
            </a:r>
            <a:endParaRPr b="0" lang="en-US" sz="58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rcRect l="13856" t="45026" r="11855" b="10525"/>
          <a:stretch/>
        </p:blipFill>
        <p:spPr>
          <a:xfrm>
            <a:off x="936000" y="1296000"/>
            <a:ext cx="8344440" cy="2808000"/>
          </a:xfrm>
          <a:prstGeom prst="rect">
            <a:avLst/>
          </a:prstGeom>
          <a:ln>
            <a:noFill/>
          </a:ln>
        </p:spPr>
      </p:pic>
      <p:sp>
        <p:nvSpPr>
          <p:cNvPr id="92" name="TextShape 2"/>
          <p:cNvSpPr txBox="1"/>
          <p:nvPr/>
        </p:nvSpPr>
        <p:spPr>
          <a:xfrm>
            <a:off x="1208160" y="4447080"/>
            <a:ext cx="765252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將最好的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epochs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輸入，並完成模型的建立，最後用來預測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testing_data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將結果存成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檔，並手動加入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後，上傳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kaggle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2019-11-13T22:28:19Z</dcterms:created>
  <dc:creator/>
  <dc:description/>
  <dc:language>zh-TW</dc:language>
  <cp:lastModifiedBy/>
  <dcterms:modified xsi:type="dcterms:W3CDTF">2019-11-14T23:37:12Z</dcterms:modified>
  <cp:revision>3</cp:revision>
  <dc:subject/>
  <dc:title/>
</cp:coreProperties>
</file>