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D73DF-1D83-4B02-87CC-57E4A074B8A7}" type="datetimeFigureOut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61F49-7B05-4A22-9425-1326BDCE4B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E94516-8649-49B2-AD43-EB6D5FF729BE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3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B02F-ABA0-4955-AFF3-E112BBE62144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29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E187-BFC0-4E43-8DCB-4DC63E61A8CF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2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E188-7CF0-4E73-996D-EC17222693D4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12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7229-C2CD-401C-82BE-4404C880A998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8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745D-045F-4C7C-8C6E-33F35C81CD20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88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E0FF-0931-46DD-955E-B0D982836576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6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6312E0-7113-4FEC-9313-BA3E9171E80F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130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EF87440-2002-4FCF-B5E5-3B5EAA51311F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63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551-18DF-4C97-9000-AFBCBC0B994D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55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5240-4D9E-480A-80CA-387B444F031C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9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4E79-7B6B-49CF-A609-E28B6D68E3B8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9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E993-DBE5-4970-B1EF-8F74F7A1552B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BADD-7C78-4CFA-8D97-DFEF1545EABE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06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9B5B-EEAC-4AFB-B20A-8E7E15F9A0ED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8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A1D39-0DDD-4E8E-9446-CCD7904DF62E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11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1331-A67D-453E-8C4A-6734A53498DC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89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725D2A-1BC2-473A-9637-F3E72715AE98}" type="datetime1">
              <a:rPr lang="zh-TW" altLang="en-US" smtClean="0"/>
              <a:t>2021/1/13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70492D-2AE9-4E5A-BA57-A3B86512CE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33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B4761-08ED-4F65-AFE0-77B477BF2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芒果不良品分類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62FD93-A9F2-405A-A47C-F6DA52B67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109368029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何益偉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ECBA36-7133-46E6-B826-084701AA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21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729E-4D74-4E46-8F40-3B99472D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57F4372-2AE8-4BEE-88A8-A823CE7FA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78" y="2331564"/>
            <a:ext cx="3137444" cy="4241720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AC86D7-6C05-4D85-86E2-39739180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02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C3F08-B59A-4CA8-9051-8949878A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E245A8-5407-4EDB-AFF5-67730BFA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503" y="2416628"/>
            <a:ext cx="6758994" cy="399505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E29993-E697-4CC8-966A-F041CAD3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17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8D7F6-4E9D-49B0-B637-0F475B80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1F0711-C994-40FC-A746-787C8F5E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目前辨識結果之準確率大約為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64%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val_loss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數值來看已經有收斂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如果要準確率再度提升，我認為最有影響的方式，是改變資料處理之過程，原本的標籤檔案內部有圖片的座標資料，而這些資料為不良的總類之特徵位置，如果多利用，我們可以將一張圖片分成好幾個部分訓練，藉此提高其中的準確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AC2DC4-76EA-48D2-856E-0B7BDD10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1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63B79-7B91-44FF-9BC7-04D72F86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5A921-592A-449A-9434-291F7BCD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完成可以分辨出愛文芒果不良品，其不良之總類的模型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訓練環境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win10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Python:3.7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Tensorflow-gpu:1.50.0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Keras:2.2.4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8B196-F895-4B74-8279-A1D8A475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43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FA759-FBAB-49D0-9A10-B303798B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(mango_label.py)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8C2CC-4AF8-49CC-9A81-124E960B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mango_label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的檔案先將原本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，轉換成我們需要的格式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FEC6BD-12AE-410C-AB1D-AC62E906E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1456"/>
            <a:ext cx="5648754" cy="25798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D763D6-7B14-4AE9-AB9A-15F022FA2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18" y="3221456"/>
            <a:ext cx="4460656" cy="2586038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1C64F1EA-D146-43DF-92CF-AD8EE7B17248}"/>
              </a:ext>
            </a:extLst>
          </p:cNvPr>
          <p:cNvSpPr/>
          <p:nvPr/>
        </p:nvSpPr>
        <p:spPr>
          <a:xfrm>
            <a:off x="6104863" y="4320082"/>
            <a:ext cx="1259632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404066-D64D-4D84-B2D0-89CF33E0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67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390E3-4F47-4917-88D6-DDAD2EAB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作法說明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(mango.py)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902F2-47B9-4721-9CC2-EDDD4200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載入需要之檔案，並設定路徑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167473-EA97-406C-A399-F8324A7C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87" y="3115321"/>
            <a:ext cx="4621826" cy="3630712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843BD1E-65DD-4BF6-8731-0151770A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3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97352-3294-4341-A7C0-FECF9D9A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作法說明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(mango.py)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5E019E-A89B-40F6-BCCB-934EB636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讀取標籤資料以及圖片內容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B8BFEA-BF87-4ACA-955C-B444FFEB7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74492"/>
            <a:ext cx="4958078" cy="36835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673C45B-AE16-429D-BD0E-0A660D01A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37" y="3617432"/>
            <a:ext cx="3704809" cy="2923325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2430305-3729-4659-92DE-D8102B21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67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B3D3D-71B1-470E-8916-AFAFF6A8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作法說明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(mango.py)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5208C-F25A-45C5-AECE-5EEDFE99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資料正規化，建立網路準備訓練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09CAA8-B461-4D89-AFFF-A36188F61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76" y="3138905"/>
            <a:ext cx="5845047" cy="3360711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8F7D6-5DC2-4D48-8C8B-10E3E233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5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E518C-749F-4663-80DE-1B37EF17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作法說明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(mango.py)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3EBEC2-038A-40B9-A4F3-D3FB0260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設定參數，開始訓練，完成後存下模型檔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訓練過程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B66BDB-3ED8-4025-B6BC-67A5C42B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72" y="3186405"/>
            <a:ext cx="9247018" cy="10123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09BE59-90F5-4190-8238-381DF46E6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11" y="4866803"/>
            <a:ext cx="4167577" cy="1957651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455897F-DC4D-4732-AD02-49EB26AD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78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C6146-840E-4D26-979A-E11E9647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圖片辨識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(mango_test.py)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D630DB-9D6F-4B52-BFB0-D35E8854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載入訓練完成之模型檔，讀取圖片順序，照順序讀入圖片，並正規化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1138EF-7F62-4635-A686-FAEBBF2A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33" y="3217733"/>
            <a:ext cx="5739534" cy="321106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76C6C3-9707-44ED-BA46-14DCC555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09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797FD-DD73-42A5-87C3-FA6C8C2C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圖片辨識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(mango_test.py)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E27A35-4AAB-412F-9760-3C4FD3B7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存下結果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0C9BC1-150E-45B3-BA1C-6A902787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01" y="3179860"/>
            <a:ext cx="7211198" cy="4982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2847C9-604F-4F9D-82EB-71232299B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01" y="4989629"/>
            <a:ext cx="7211198" cy="1030171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3B6926F-0BD6-4A2A-A54E-E5FEA24E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0492D-2AE9-4E5A-BA57-A3B86512CED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74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274</Words>
  <Application>Microsoft Office PowerPoint</Application>
  <PresentationFormat>寬螢幕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Century Gothic</vt:lpstr>
      <vt:lpstr>Wingdings 3</vt:lpstr>
      <vt:lpstr>離子會議室</vt:lpstr>
      <vt:lpstr>芒果不良品分類</vt:lpstr>
      <vt:lpstr>目標</vt:lpstr>
      <vt:lpstr>資料處理-標籤(mango_label.py)</vt:lpstr>
      <vt:lpstr>作法說明(mango.py)</vt:lpstr>
      <vt:lpstr>作法說明(mango.py)</vt:lpstr>
      <vt:lpstr>作法說明(mango.py)</vt:lpstr>
      <vt:lpstr>作法說明(mango.py)</vt:lpstr>
      <vt:lpstr>圖片辨識(mango_test.py)</vt:lpstr>
      <vt:lpstr>圖片辨識(mango_test.py)</vt:lpstr>
      <vt:lpstr>輸出結果</vt:lpstr>
      <vt:lpstr>流程圖</vt:lpstr>
      <vt:lpstr>結果分析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芒果不良品分類</dc:title>
  <dc:creator>Yi-Wei</dc:creator>
  <cp:lastModifiedBy>Yi-Wei</cp:lastModifiedBy>
  <cp:revision>10</cp:revision>
  <dcterms:created xsi:type="dcterms:W3CDTF">2021-01-13T06:01:31Z</dcterms:created>
  <dcterms:modified xsi:type="dcterms:W3CDTF">2021-01-13T07:16:29Z</dcterms:modified>
</cp:coreProperties>
</file>