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344" r:id="rId2"/>
    <p:sldId id="400" r:id="rId3"/>
    <p:sldId id="399" r:id="rId4"/>
    <p:sldId id="354" r:id="rId5"/>
    <p:sldId id="352" r:id="rId6"/>
    <p:sldId id="346" r:id="rId7"/>
    <p:sldId id="351" r:id="rId8"/>
    <p:sldId id="395" r:id="rId9"/>
    <p:sldId id="396" r:id="rId10"/>
    <p:sldId id="397" r:id="rId11"/>
    <p:sldId id="39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文淵 林" userId="9c8efa87ca1bf65c" providerId="LiveId" clId="{6CD9EB12-B36C-4CCA-9A3C-AB434E0300C1}"/>
    <pc:docChg chg="custSel addSld modSld sldOrd">
      <pc:chgData name="文淵 林" userId="9c8efa87ca1bf65c" providerId="LiveId" clId="{6CD9EB12-B36C-4CCA-9A3C-AB434E0300C1}" dt="2021-12-26T02:20:41.768" v="1029"/>
      <pc:docMkLst>
        <pc:docMk/>
      </pc:docMkLst>
      <pc:sldChg chg="modSp new mod ord">
        <pc:chgData name="文淵 林" userId="9c8efa87ca1bf65c" providerId="LiveId" clId="{6CD9EB12-B36C-4CCA-9A3C-AB434E0300C1}" dt="2021-12-26T02:20:41.768" v="1029"/>
        <pc:sldMkLst>
          <pc:docMk/>
          <pc:sldMk cId="1414720527" sldId="400"/>
        </pc:sldMkLst>
        <pc:spChg chg="mod">
          <ac:chgData name="文淵 林" userId="9c8efa87ca1bf65c" providerId="LiveId" clId="{6CD9EB12-B36C-4CCA-9A3C-AB434E0300C1}" dt="2021-12-26T02:01:22.804" v="19" actId="20577"/>
          <ac:spMkLst>
            <pc:docMk/>
            <pc:sldMk cId="1414720527" sldId="400"/>
            <ac:spMk id="2" creationId="{A1CC3395-FF1E-423C-8B93-00565B5CDA4B}"/>
          </ac:spMkLst>
        </pc:spChg>
        <pc:spChg chg="mod">
          <ac:chgData name="文淵 林" userId="9c8efa87ca1bf65c" providerId="LiveId" clId="{6CD9EB12-B36C-4CCA-9A3C-AB434E0300C1}" dt="2021-12-26T02:20:33.979" v="1027" actId="14100"/>
          <ac:spMkLst>
            <pc:docMk/>
            <pc:sldMk cId="1414720527" sldId="400"/>
            <ac:spMk id="3" creationId="{514BD2CD-9342-49C7-BF13-1D10134DF584}"/>
          </ac:spMkLst>
        </pc:spChg>
      </pc:sldChg>
    </pc:docChg>
  </pc:docChgLst>
  <pc:docChgLst>
    <pc:chgData name="文淵 林" userId="9c8efa87ca1bf65c" providerId="LiveId" clId="{64B6D4CC-4D0B-4AA0-9134-086DBEE1BD8D}"/>
    <pc:docChg chg="undo custSel addSld delSld modSld">
      <pc:chgData name="文淵 林" userId="9c8efa87ca1bf65c" providerId="LiveId" clId="{64B6D4CC-4D0B-4AA0-9134-086DBEE1BD8D}" dt="2021-12-25T07:33:43.660" v="277" actId="20577"/>
      <pc:docMkLst>
        <pc:docMk/>
      </pc:docMkLst>
      <pc:sldChg chg="modSp mod">
        <pc:chgData name="文淵 林" userId="9c8efa87ca1bf65c" providerId="LiveId" clId="{64B6D4CC-4D0B-4AA0-9134-086DBEE1BD8D}" dt="2021-12-25T02:34:00.648" v="43" actId="1076"/>
        <pc:sldMkLst>
          <pc:docMk/>
          <pc:sldMk cId="1172491741" sldId="344"/>
        </pc:sldMkLst>
        <pc:spChg chg="mod">
          <ac:chgData name="文淵 林" userId="9c8efa87ca1bf65c" providerId="LiveId" clId="{64B6D4CC-4D0B-4AA0-9134-086DBEE1BD8D}" dt="2021-12-25T02:33:56.123" v="41" actId="20577"/>
          <ac:spMkLst>
            <pc:docMk/>
            <pc:sldMk cId="1172491741" sldId="344"/>
            <ac:spMk id="2" creationId="{1671EC94-3062-4A08-8A26-DFAC4569A7EB}"/>
          </ac:spMkLst>
        </pc:spChg>
        <pc:spChg chg="mod">
          <ac:chgData name="文淵 林" userId="9c8efa87ca1bf65c" providerId="LiveId" clId="{64B6D4CC-4D0B-4AA0-9134-086DBEE1BD8D}" dt="2021-12-25T02:34:00.648" v="43" actId="1076"/>
          <ac:spMkLst>
            <pc:docMk/>
            <pc:sldMk cId="1172491741" sldId="344"/>
            <ac:spMk id="3" creationId="{8B308DF7-6528-4CD8-A73F-FF160158CD8C}"/>
          </ac:spMkLst>
        </pc:spChg>
      </pc:sldChg>
      <pc:sldChg chg="addSp delSp modSp mod">
        <pc:chgData name="文淵 林" userId="9c8efa87ca1bf65c" providerId="LiveId" clId="{64B6D4CC-4D0B-4AA0-9134-086DBEE1BD8D}" dt="2021-12-25T02:51:36.440" v="123" actId="1076"/>
        <pc:sldMkLst>
          <pc:docMk/>
          <pc:sldMk cId="64168327" sldId="346"/>
        </pc:sldMkLst>
        <pc:spChg chg="mod">
          <ac:chgData name="文淵 林" userId="9c8efa87ca1bf65c" providerId="LiveId" clId="{64B6D4CC-4D0B-4AA0-9134-086DBEE1BD8D}" dt="2021-12-25T02:51:36.440" v="123" actId="1076"/>
          <ac:spMkLst>
            <pc:docMk/>
            <pc:sldMk cId="64168327" sldId="346"/>
            <ac:spMk id="2" creationId="{A522AECC-2C9C-45BA-B672-50B077AF55AF}"/>
          </ac:spMkLst>
        </pc:spChg>
        <pc:picChg chg="add del">
          <ac:chgData name="文淵 林" userId="9c8efa87ca1bf65c" providerId="LiveId" clId="{64B6D4CC-4D0B-4AA0-9134-086DBEE1BD8D}" dt="2021-12-25T02:50:24.681" v="115" actId="22"/>
          <ac:picMkLst>
            <pc:docMk/>
            <pc:sldMk cId="64168327" sldId="346"/>
            <ac:picMk id="4" creationId="{60F2AD10-8A50-4F63-BB08-AB6789EBA09E}"/>
          </ac:picMkLst>
        </pc:picChg>
        <pc:picChg chg="del">
          <ac:chgData name="文淵 林" userId="9c8efa87ca1bf65c" providerId="LiveId" clId="{64B6D4CC-4D0B-4AA0-9134-086DBEE1BD8D}" dt="2021-12-25T02:50:57.733" v="118" actId="478"/>
          <ac:picMkLst>
            <pc:docMk/>
            <pc:sldMk cId="64168327" sldId="346"/>
            <ac:picMk id="5" creationId="{A1BCAC6D-1DC6-4459-A7C1-24D1B82B5A16}"/>
          </ac:picMkLst>
        </pc:picChg>
        <pc:picChg chg="add mod">
          <ac:chgData name="文淵 林" userId="9c8efa87ca1bf65c" providerId="LiveId" clId="{64B6D4CC-4D0B-4AA0-9134-086DBEE1BD8D}" dt="2021-12-25T02:51:28.931" v="122" actId="14100"/>
          <ac:picMkLst>
            <pc:docMk/>
            <pc:sldMk cId="64168327" sldId="346"/>
            <ac:picMk id="7" creationId="{F4179568-AE8F-40B6-9780-6CEEA8142222}"/>
          </ac:picMkLst>
        </pc:picChg>
      </pc:sldChg>
      <pc:sldChg chg="del">
        <pc:chgData name="文淵 林" userId="9c8efa87ca1bf65c" providerId="LiveId" clId="{64B6D4CC-4D0B-4AA0-9134-086DBEE1BD8D}" dt="2021-12-25T02:54:13.225" v="136" actId="47"/>
        <pc:sldMkLst>
          <pc:docMk/>
          <pc:sldMk cId="1993544777" sldId="347"/>
        </pc:sldMkLst>
      </pc:sldChg>
      <pc:sldChg chg="del">
        <pc:chgData name="文淵 林" userId="9c8efa87ca1bf65c" providerId="LiveId" clId="{64B6D4CC-4D0B-4AA0-9134-086DBEE1BD8D}" dt="2021-12-25T02:54:10.750" v="133" actId="47"/>
        <pc:sldMkLst>
          <pc:docMk/>
          <pc:sldMk cId="2596978557" sldId="348"/>
        </pc:sldMkLst>
      </pc:sldChg>
      <pc:sldChg chg="del">
        <pc:chgData name="文淵 林" userId="9c8efa87ca1bf65c" providerId="LiveId" clId="{64B6D4CC-4D0B-4AA0-9134-086DBEE1BD8D}" dt="2021-12-25T02:54:14.167" v="137" actId="47"/>
        <pc:sldMkLst>
          <pc:docMk/>
          <pc:sldMk cId="2701096341" sldId="349"/>
        </pc:sldMkLst>
      </pc:sldChg>
      <pc:sldChg chg="del">
        <pc:chgData name="文淵 林" userId="9c8efa87ca1bf65c" providerId="LiveId" clId="{64B6D4CC-4D0B-4AA0-9134-086DBEE1BD8D}" dt="2021-12-25T02:54:11.772" v="134" actId="47"/>
        <pc:sldMkLst>
          <pc:docMk/>
          <pc:sldMk cId="3573189878" sldId="350"/>
        </pc:sldMkLst>
      </pc:sldChg>
      <pc:sldChg chg="addSp delSp modSp mod">
        <pc:chgData name="文淵 林" userId="9c8efa87ca1bf65c" providerId="LiveId" clId="{64B6D4CC-4D0B-4AA0-9134-086DBEE1BD8D}" dt="2021-12-25T02:54:04.382" v="132" actId="478"/>
        <pc:sldMkLst>
          <pc:docMk/>
          <pc:sldMk cId="1968266368" sldId="351"/>
        </pc:sldMkLst>
        <pc:spChg chg="del">
          <ac:chgData name="文淵 林" userId="9c8efa87ca1bf65c" providerId="LiveId" clId="{64B6D4CC-4D0B-4AA0-9134-086DBEE1BD8D}" dt="2021-12-25T02:53:37.469" v="126" actId="478"/>
          <ac:spMkLst>
            <pc:docMk/>
            <pc:sldMk cId="1968266368" sldId="351"/>
            <ac:spMk id="2" creationId="{F63CA40E-6E43-4A25-8C0E-7B9837501794}"/>
          </ac:spMkLst>
        </pc:spChg>
        <pc:spChg chg="add del mod">
          <ac:chgData name="文淵 林" userId="9c8efa87ca1bf65c" providerId="LiveId" clId="{64B6D4CC-4D0B-4AA0-9134-086DBEE1BD8D}" dt="2021-12-25T02:54:04.382" v="132" actId="478"/>
          <ac:spMkLst>
            <pc:docMk/>
            <pc:sldMk cId="1968266368" sldId="351"/>
            <ac:spMk id="7" creationId="{E6F9F1FA-9434-43BD-BC17-E434E0A05CA6}"/>
          </ac:spMkLst>
        </pc:spChg>
        <pc:picChg chg="del">
          <ac:chgData name="文淵 林" userId="9c8efa87ca1bf65c" providerId="LiveId" clId="{64B6D4CC-4D0B-4AA0-9134-086DBEE1BD8D}" dt="2021-12-25T02:53:41.253" v="127" actId="478"/>
          <ac:picMkLst>
            <pc:docMk/>
            <pc:sldMk cId="1968266368" sldId="351"/>
            <ac:picMk id="4" creationId="{961D4C3B-7F71-4E36-B21F-F2D1A295F358}"/>
          </ac:picMkLst>
        </pc:picChg>
        <pc:picChg chg="add del mod">
          <ac:chgData name="文淵 林" userId="9c8efa87ca1bf65c" providerId="LiveId" clId="{64B6D4CC-4D0B-4AA0-9134-086DBEE1BD8D}" dt="2021-12-25T02:54:01.106" v="131" actId="478"/>
          <ac:picMkLst>
            <pc:docMk/>
            <pc:sldMk cId="1968266368" sldId="351"/>
            <ac:picMk id="5" creationId="{52CE0D43-3141-49CE-A5E5-59DA0A50ECD3}"/>
          </ac:picMkLst>
        </pc:picChg>
      </pc:sldChg>
      <pc:sldChg chg="addSp delSp modSp mod">
        <pc:chgData name="文淵 林" userId="9c8efa87ca1bf65c" providerId="LiveId" clId="{64B6D4CC-4D0B-4AA0-9134-086DBEE1BD8D}" dt="2021-12-25T02:49:24.904" v="113" actId="20577"/>
        <pc:sldMkLst>
          <pc:docMk/>
          <pc:sldMk cId="144461508" sldId="352"/>
        </pc:sldMkLst>
        <pc:spChg chg="mod">
          <ac:chgData name="文淵 林" userId="9c8efa87ca1bf65c" providerId="LiveId" clId="{64B6D4CC-4D0B-4AA0-9134-086DBEE1BD8D}" dt="2021-12-25T02:49:24.904" v="113" actId="20577"/>
          <ac:spMkLst>
            <pc:docMk/>
            <pc:sldMk cId="144461508" sldId="352"/>
            <ac:spMk id="2" creationId="{9B064728-6B64-4564-965D-D45CD4530884}"/>
          </ac:spMkLst>
        </pc:spChg>
        <pc:picChg chg="add mod">
          <ac:chgData name="文淵 林" userId="9c8efa87ca1bf65c" providerId="LiveId" clId="{64B6D4CC-4D0B-4AA0-9134-086DBEE1BD8D}" dt="2021-12-25T02:48:55.766" v="76" actId="1076"/>
          <ac:picMkLst>
            <pc:docMk/>
            <pc:sldMk cId="144461508" sldId="352"/>
            <ac:picMk id="4" creationId="{76FC87B4-7076-426C-B4E7-9CE2ECDF4003}"/>
          </ac:picMkLst>
        </pc:picChg>
        <pc:picChg chg="del">
          <ac:chgData name="文淵 林" userId="9c8efa87ca1bf65c" providerId="LiveId" clId="{64B6D4CC-4D0B-4AA0-9134-086DBEE1BD8D}" dt="2021-12-25T02:48:53.631" v="75" actId="478"/>
          <ac:picMkLst>
            <pc:docMk/>
            <pc:sldMk cId="144461508" sldId="352"/>
            <ac:picMk id="5" creationId="{31101AD8-3489-4E29-88EF-93123A76BC4F}"/>
          </ac:picMkLst>
        </pc:picChg>
      </pc:sldChg>
      <pc:sldChg chg="del">
        <pc:chgData name="文淵 林" userId="9c8efa87ca1bf65c" providerId="LiveId" clId="{64B6D4CC-4D0B-4AA0-9134-086DBEE1BD8D}" dt="2021-12-25T02:54:12.443" v="135" actId="47"/>
        <pc:sldMkLst>
          <pc:docMk/>
          <pc:sldMk cId="229163621" sldId="353"/>
        </pc:sldMkLst>
      </pc:sldChg>
      <pc:sldChg chg="addSp delSp modSp mod">
        <pc:chgData name="文淵 林" userId="9c8efa87ca1bf65c" providerId="LiveId" clId="{64B6D4CC-4D0B-4AA0-9134-086DBEE1BD8D}" dt="2021-12-25T02:47:43.922" v="72" actId="1076"/>
        <pc:sldMkLst>
          <pc:docMk/>
          <pc:sldMk cId="4280999288" sldId="354"/>
        </pc:sldMkLst>
        <pc:spChg chg="mod">
          <ac:chgData name="文淵 林" userId="9c8efa87ca1bf65c" providerId="LiveId" clId="{64B6D4CC-4D0B-4AA0-9134-086DBEE1BD8D}" dt="2021-12-25T02:43:48.865" v="68" actId="20577"/>
          <ac:spMkLst>
            <pc:docMk/>
            <pc:sldMk cId="4280999288" sldId="354"/>
            <ac:spMk id="2" creationId="{88008790-38DE-4B3C-B410-003DBB7D9ABD}"/>
          </ac:spMkLst>
        </pc:spChg>
        <pc:picChg chg="del">
          <ac:chgData name="文淵 林" userId="9c8efa87ca1bf65c" providerId="LiveId" clId="{64B6D4CC-4D0B-4AA0-9134-086DBEE1BD8D}" dt="2021-12-25T02:47:35.148" v="70" actId="478"/>
          <ac:picMkLst>
            <pc:docMk/>
            <pc:sldMk cId="4280999288" sldId="354"/>
            <ac:picMk id="4" creationId="{A7478110-4039-4529-B774-B3FB14A9AEA2}"/>
          </ac:picMkLst>
        </pc:picChg>
        <pc:picChg chg="add mod">
          <ac:chgData name="文淵 林" userId="9c8efa87ca1bf65c" providerId="LiveId" clId="{64B6D4CC-4D0B-4AA0-9134-086DBEE1BD8D}" dt="2021-12-25T02:47:43.922" v="72" actId="1076"/>
          <ac:picMkLst>
            <pc:docMk/>
            <pc:sldMk cId="4280999288" sldId="354"/>
            <ac:picMk id="5" creationId="{4DACCFDC-0B7E-4C7B-9596-FEFFDFE7DDA4}"/>
          </ac:picMkLst>
        </pc:picChg>
      </pc:sldChg>
      <pc:sldChg chg="del">
        <pc:chgData name="文淵 林" userId="9c8efa87ca1bf65c" providerId="LiveId" clId="{64B6D4CC-4D0B-4AA0-9134-086DBEE1BD8D}" dt="2021-12-25T03:00:47.245" v="179" actId="47"/>
        <pc:sldMkLst>
          <pc:docMk/>
          <pc:sldMk cId="435968059" sldId="394"/>
        </pc:sldMkLst>
      </pc:sldChg>
      <pc:sldChg chg="addSp delSp modSp new mod">
        <pc:chgData name="文淵 林" userId="9c8efa87ca1bf65c" providerId="LiveId" clId="{64B6D4CC-4D0B-4AA0-9134-086DBEE1BD8D}" dt="2021-12-25T02:56:04.054" v="149" actId="113"/>
        <pc:sldMkLst>
          <pc:docMk/>
          <pc:sldMk cId="2800031956" sldId="395"/>
        </pc:sldMkLst>
        <pc:spChg chg="mod">
          <ac:chgData name="文淵 林" userId="9c8efa87ca1bf65c" providerId="LiveId" clId="{64B6D4CC-4D0B-4AA0-9134-086DBEE1BD8D}" dt="2021-12-25T02:56:04.054" v="149" actId="113"/>
          <ac:spMkLst>
            <pc:docMk/>
            <pc:sldMk cId="2800031956" sldId="395"/>
            <ac:spMk id="2" creationId="{C1476BEF-BA9A-46A3-98EA-8366B61923A4}"/>
          </ac:spMkLst>
        </pc:spChg>
        <pc:picChg chg="add mod">
          <ac:chgData name="文淵 林" userId="9c8efa87ca1bf65c" providerId="LiveId" clId="{64B6D4CC-4D0B-4AA0-9134-086DBEE1BD8D}" dt="2021-12-25T02:55:16.663" v="142" actId="1076"/>
          <ac:picMkLst>
            <pc:docMk/>
            <pc:sldMk cId="2800031956" sldId="395"/>
            <ac:picMk id="5" creationId="{EDBFA1D8-2F49-4580-A7D8-8EADD8CC6A2C}"/>
          </ac:picMkLst>
        </pc:picChg>
        <pc:picChg chg="add del">
          <ac:chgData name="文淵 林" userId="9c8efa87ca1bf65c" providerId="LiveId" clId="{64B6D4CC-4D0B-4AA0-9134-086DBEE1BD8D}" dt="2021-12-25T02:55:37.619" v="144" actId="478"/>
          <ac:picMkLst>
            <pc:docMk/>
            <pc:sldMk cId="2800031956" sldId="395"/>
            <ac:picMk id="7" creationId="{1440B75F-5487-4BFD-9C79-F3E7566015AE}"/>
          </ac:picMkLst>
        </pc:picChg>
        <pc:picChg chg="add del">
          <ac:chgData name="文淵 林" userId="9c8efa87ca1bf65c" providerId="LiveId" clId="{64B6D4CC-4D0B-4AA0-9134-086DBEE1BD8D}" dt="2021-12-25T02:55:49.855" v="146" actId="478"/>
          <ac:picMkLst>
            <pc:docMk/>
            <pc:sldMk cId="2800031956" sldId="395"/>
            <ac:picMk id="9" creationId="{4EB65F58-3C3E-41F5-B818-076C5B29402E}"/>
          </ac:picMkLst>
        </pc:picChg>
      </pc:sldChg>
      <pc:sldChg chg="del">
        <pc:chgData name="文淵 林" userId="9c8efa87ca1bf65c" providerId="LiveId" clId="{64B6D4CC-4D0B-4AA0-9134-086DBEE1BD8D}" dt="2021-12-25T02:54:15.376" v="138" actId="47"/>
        <pc:sldMkLst>
          <pc:docMk/>
          <pc:sldMk cId="2960068822" sldId="395"/>
        </pc:sldMkLst>
      </pc:sldChg>
      <pc:sldChg chg="addSp modSp new mod">
        <pc:chgData name="文淵 林" userId="9c8efa87ca1bf65c" providerId="LiveId" clId="{64B6D4CC-4D0B-4AA0-9134-086DBEE1BD8D}" dt="2021-12-25T02:57:07.094" v="155" actId="1076"/>
        <pc:sldMkLst>
          <pc:docMk/>
          <pc:sldMk cId="553397789" sldId="396"/>
        </pc:sldMkLst>
        <pc:spChg chg="mod">
          <ac:chgData name="文淵 林" userId="9c8efa87ca1bf65c" providerId="LiveId" clId="{64B6D4CC-4D0B-4AA0-9134-086DBEE1BD8D}" dt="2021-12-25T02:56:39.769" v="152" actId="113"/>
          <ac:spMkLst>
            <pc:docMk/>
            <pc:sldMk cId="553397789" sldId="396"/>
            <ac:spMk id="2" creationId="{6176D724-A2B5-4A14-8BBE-A10D49E88ED4}"/>
          </ac:spMkLst>
        </pc:spChg>
        <pc:picChg chg="add mod">
          <ac:chgData name="文淵 林" userId="9c8efa87ca1bf65c" providerId="LiveId" clId="{64B6D4CC-4D0B-4AA0-9134-086DBEE1BD8D}" dt="2021-12-25T02:57:07.094" v="155" actId="1076"/>
          <ac:picMkLst>
            <pc:docMk/>
            <pc:sldMk cId="553397789" sldId="396"/>
            <ac:picMk id="5" creationId="{B090CA1A-FE69-43D8-91AA-E9A93C5C4524}"/>
          </ac:picMkLst>
        </pc:picChg>
      </pc:sldChg>
      <pc:sldChg chg="addSp delSp modSp new mod">
        <pc:chgData name="文淵 林" userId="9c8efa87ca1bf65c" providerId="LiveId" clId="{64B6D4CC-4D0B-4AA0-9134-086DBEE1BD8D}" dt="2021-12-25T02:58:39.443" v="165" actId="113"/>
        <pc:sldMkLst>
          <pc:docMk/>
          <pc:sldMk cId="3084738398" sldId="397"/>
        </pc:sldMkLst>
        <pc:spChg chg="mod">
          <ac:chgData name="文淵 林" userId="9c8efa87ca1bf65c" providerId="LiveId" clId="{64B6D4CC-4D0B-4AA0-9134-086DBEE1BD8D}" dt="2021-12-25T02:58:39.443" v="165" actId="113"/>
          <ac:spMkLst>
            <pc:docMk/>
            <pc:sldMk cId="3084738398" sldId="397"/>
            <ac:spMk id="2" creationId="{E31F225F-3B9F-44AC-95FF-31F2ADAA5484}"/>
          </ac:spMkLst>
        </pc:spChg>
        <pc:picChg chg="add del">
          <ac:chgData name="文淵 林" userId="9c8efa87ca1bf65c" providerId="LiveId" clId="{64B6D4CC-4D0B-4AA0-9134-086DBEE1BD8D}" dt="2021-12-25T02:57:46.208" v="158" actId="478"/>
          <ac:picMkLst>
            <pc:docMk/>
            <pc:sldMk cId="3084738398" sldId="397"/>
            <ac:picMk id="5" creationId="{0B1149FE-E2E5-44E9-86CD-CDFFB539A7D0}"/>
          </ac:picMkLst>
        </pc:picChg>
        <pc:picChg chg="add del">
          <ac:chgData name="文淵 林" userId="9c8efa87ca1bf65c" providerId="LiveId" clId="{64B6D4CC-4D0B-4AA0-9134-086DBEE1BD8D}" dt="2021-12-25T02:57:54.175" v="160" actId="478"/>
          <ac:picMkLst>
            <pc:docMk/>
            <pc:sldMk cId="3084738398" sldId="397"/>
            <ac:picMk id="7" creationId="{80FA9A84-6289-4073-AC1D-A676A3C67A20}"/>
          </ac:picMkLst>
        </pc:picChg>
        <pc:picChg chg="add mod">
          <ac:chgData name="文淵 林" userId="9c8efa87ca1bf65c" providerId="LiveId" clId="{64B6D4CC-4D0B-4AA0-9134-086DBEE1BD8D}" dt="2021-12-25T02:58:36.050" v="164" actId="14100"/>
          <ac:picMkLst>
            <pc:docMk/>
            <pc:sldMk cId="3084738398" sldId="397"/>
            <ac:picMk id="9" creationId="{F77307BF-DCE8-4577-AD1E-EE4B263E42DA}"/>
          </ac:picMkLst>
        </pc:picChg>
      </pc:sldChg>
      <pc:sldChg chg="addSp delSp modSp new mod">
        <pc:chgData name="文淵 林" userId="9c8efa87ca1bf65c" providerId="LiveId" clId="{64B6D4CC-4D0B-4AA0-9134-086DBEE1BD8D}" dt="2021-12-25T03:00:29.077" v="178" actId="20577"/>
        <pc:sldMkLst>
          <pc:docMk/>
          <pc:sldMk cId="190519154" sldId="398"/>
        </pc:sldMkLst>
        <pc:spChg chg="mod">
          <ac:chgData name="文淵 林" userId="9c8efa87ca1bf65c" providerId="LiveId" clId="{64B6D4CC-4D0B-4AA0-9134-086DBEE1BD8D}" dt="2021-12-25T03:00:29.077" v="178" actId="20577"/>
          <ac:spMkLst>
            <pc:docMk/>
            <pc:sldMk cId="190519154" sldId="398"/>
            <ac:spMk id="2" creationId="{B5DFA159-6AB5-4CE3-9219-E7C5085F8E5F}"/>
          </ac:spMkLst>
        </pc:spChg>
        <pc:picChg chg="add mod">
          <ac:chgData name="文淵 林" userId="9c8efa87ca1bf65c" providerId="LiveId" clId="{64B6D4CC-4D0B-4AA0-9134-086DBEE1BD8D}" dt="2021-12-25T02:59:42.098" v="169" actId="1076"/>
          <ac:picMkLst>
            <pc:docMk/>
            <pc:sldMk cId="190519154" sldId="398"/>
            <ac:picMk id="5" creationId="{F69D83EB-9111-4B1A-9298-E418959FE1E6}"/>
          </ac:picMkLst>
        </pc:picChg>
        <pc:picChg chg="add del">
          <ac:chgData name="文淵 林" userId="9c8efa87ca1bf65c" providerId="LiveId" clId="{64B6D4CC-4D0B-4AA0-9134-086DBEE1BD8D}" dt="2021-12-25T03:00:00.246" v="171" actId="478"/>
          <ac:picMkLst>
            <pc:docMk/>
            <pc:sldMk cId="190519154" sldId="398"/>
            <ac:picMk id="7" creationId="{6D0F3842-95A8-41C1-B4F6-1E78EA5B73F3}"/>
          </ac:picMkLst>
        </pc:picChg>
      </pc:sldChg>
      <pc:sldChg chg="modSp new mod">
        <pc:chgData name="文淵 林" userId="9c8efa87ca1bf65c" providerId="LiveId" clId="{64B6D4CC-4D0B-4AA0-9134-086DBEE1BD8D}" dt="2021-12-25T07:33:43.660" v="277" actId="20577"/>
        <pc:sldMkLst>
          <pc:docMk/>
          <pc:sldMk cId="2146232541" sldId="399"/>
        </pc:sldMkLst>
        <pc:spChg chg="mod">
          <ac:chgData name="文淵 林" userId="9c8efa87ca1bf65c" providerId="LiveId" clId="{64B6D4CC-4D0B-4AA0-9134-086DBEE1BD8D}" dt="2021-12-25T07:33:29.348" v="255" actId="20577"/>
          <ac:spMkLst>
            <pc:docMk/>
            <pc:sldMk cId="2146232541" sldId="399"/>
            <ac:spMk id="2" creationId="{40614615-1258-4AE4-8D21-EE44EC9D6E57}"/>
          </ac:spMkLst>
        </pc:spChg>
        <pc:spChg chg="mod">
          <ac:chgData name="文淵 林" userId="9c8efa87ca1bf65c" providerId="LiveId" clId="{64B6D4CC-4D0B-4AA0-9134-086DBEE1BD8D}" dt="2021-12-25T07:33:43.660" v="277" actId="20577"/>
          <ac:spMkLst>
            <pc:docMk/>
            <pc:sldMk cId="2146232541" sldId="399"/>
            <ac:spMk id="3" creationId="{C037C1B6-8102-46F3-B052-0B778B5353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CB71F-5085-48B3-9ECF-3F6C17FA145E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7FEBF-0EB2-482F-92F0-09063829AA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568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71EC94-3062-4A08-8A26-DFAC4569A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5065" y="954338"/>
            <a:ext cx="10254588" cy="2262781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Simpsons Character Recognition</a:t>
            </a:r>
            <a:br>
              <a:rPr lang="en-US" altLang="zh-TW" sz="4400" dirty="0"/>
            </a:br>
            <a:r>
              <a:rPr lang="en-US" altLang="zh-TW" sz="4400" dirty="0"/>
              <a:t>Presentation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B308DF7-6528-4CD8-A73F-FF160158C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5642" y="3827661"/>
            <a:ext cx="8915399" cy="892275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By </a:t>
            </a:r>
            <a:r>
              <a:rPr lang="zh-TW" altLang="en-US" sz="2000" dirty="0"/>
              <a:t>林文淵  博一</a:t>
            </a:r>
            <a:endParaRPr lang="en-US" altLang="zh-TW" sz="2000" dirty="0"/>
          </a:p>
          <a:p>
            <a:r>
              <a:rPr lang="zh-TW" altLang="en-US" sz="2000" dirty="0"/>
              <a:t>學號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110369007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72491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1F225F-3B9F-44AC-95FF-31F2ADAA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0" dirty="0">
                <a:effectLst/>
                <a:latin typeface="-apple-system"/>
              </a:rPr>
              <a:t>Train the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6B3F73-898C-4584-965F-976DBD3CD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77307BF-DCE8-4577-AD1E-EE4B263E4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125" y="2223552"/>
            <a:ext cx="8865287" cy="291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3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FA159-6AB5-4CE3-9219-E7C5085F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0" dirty="0">
                <a:effectLst/>
                <a:latin typeface="-apple-system"/>
              </a:rPr>
              <a:t>Predict on test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3FB491-A606-47DB-8E03-DB860E340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9D83EB-9111-4B1A-9298-E418959FE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835" y="1935103"/>
            <a:ext cx="6657109" cy="48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CC3395-FF1E-423C-8B93-00565B5C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心得報告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4BD2CD-9342-49C7-BF13-1D10134DF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626" y="1540188"/>
            <a:ext cx="8915400" cy="4509737"/>
          </a:xfrm>
        </p:spPr>
        <p:txBody>
          <a:bodyPr>
            <a:normAutofit/>
          </a:bodyPr>
          <a:lstStyle/>
          <a:p>
            <a:pPr marL="361950" indent="-361950">
              <a:buFont typeface="+mj-lt"/>
              <a:buAutoNum type="arabicParenR"/>
            </a:pPr>
            <a:r>
              <a:rPr lang="zh-TW" altLang="en-US" sz="2000" dirty="0"/>
              <a:t>一開始還是使用比較熟悉的</a:t>
            </a:r>
            <a:r>
              <a:rPr lang="en-US" altLang="zh-TW" sz="2000" dirty="0"/>
              <a:t>Google </a:t>
            </a:r>
            <a:r>
              <a:rPr lang="en-US" altLang="zh-TW" sz="2000" dirty="0" err="1"/>
              <a:t>Colab</a:t>
            </a:r>
            <a:r>
              <a:rPr lang="en-US" altLang="zh-TW" sz="2000" dirty="0"/>
              <a:t> </a:t>
            </a:r>
            <a:r>
              <a:rPr lang="zh-TW" altLang="en-US" sz="2000" dirty="0"/>
              <a:t>環境執行專案，但因為</a:t>
            </a:r>
            <a:r>
              <a:rPr lang="en-US" altLang="zh-TW" sz="2000" dirty="0"/>
              <a:t>dataset </a:t>
            </a:r>
            <a:r>
              <a:rPr lang="zh-TW" altLang="en-US" sz="2000" dirty="0"/>
              <a:t>在雲端，執行時，資料傳來傳去很慢，在加上</a:t>
            </a:r>
            <a:r>
              <a:rPr lang="en-US" altLang="zh-TW" sz="2000" dirty="0"/>
              <a:t>training </a:t>
            </a:r>
            <a:r>
              <a:rPr lang="zh-TW" altLang="en-US" sz="2000" dirty="0"/>
              <a:t>時間過長，最後還是選擇放棄。</a:t>
            </a:r>
            <a:endParaRPr lang="en-US" altLang="zh-TW" sz="2000" dirty="0"/>
          </a:p>
          <a:p>
            <a:pPr marL="457200" indent="-457200" defTabSz="361950">
              <a:buFont typeface="+mj-lt"/>
              <a:buAutoNum type="arabicParenR" startAt="2"/>
            </a:pPr>
            <a:r>
              <a:rPr lang="zh-TW" altLang="en-US" sz="2000" dirty="0"/>
              <a:t>原本已經建立好</a:t>
            </a:r>
            <a:r>
              <a:rPr lang="en-US" altLang="zh-TW" sz="2000" dirty="0"/>
              <a:t>Ubuntu </a:t>
            </a:r>
            <a:r>
              <a:rPr lang="zh-TW" altLang="en-US" sz="2000" dirty="0"/>
              <a:t>環境，包括 </a:t>
            </a:r>
            <a:r>
              <a:rPr lang="en-US" altLang="zh-TW" sz="2000" dirty="0"/>
              <a:t>anaconda, </a:t>
            </a:r>
            <a:r>
              <a:rPr lang="en-US" altLang="zh-TW" sz="2000" dirty="0" err="1"/>
              <a:t>cuda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cudnn</a:t>
            </a:r>
            <a:r>
              <a:rPr lang="en-US" altLang="zh-TW" sz="2000" dirty="0"/>
              <a:t> </a:t>
            </a:r>
            <a:r>
              <a:rPr lang="zh-TW" altLang="en-US" sz="2000" dirty="0"/>
              <a:t>等。也可執行。</a:t>
            </a:r>
            <a:endParaRPr lang="en-US" altLang="zh-TW" sz="2000" dirty="0"/>
          </a:p>
          <a:p>
            <a:pPr marL="361950" indent="-361950" defTabSz="361950">
              <a:buNone/>
            </a:pPr>
            <a:r>
              <a:rPr lang="zh-TW" altLang="en-US" sz="2000" dirty="0"/>
              <a:t>      但</a:t>
            </a:r>
            <a:r>
              <a:rPr lang="en-US" altLang="zh-TW" sz="2000" dirty="0"/>
              <a:t>ubuntu </a:t>
            </a:r>
            <a:r>
              <a:rPr lang="zh-TW" altLang="en-US" sz="2000" dirty="0"/>
              <a:t>環境自己不夠熟悉，常常遇到系統問題，</a:t>
            </a:r>
            <a:r>
              <a:rPr lang="en-US" altLang="zh-TW" sz="2000" dirty="0"/>
              <a:t>e.g. Infinite login loop, …</a:t>
            </a:r>
            <a:r>
              <a:rPr lang="zh-TW" altLang="en-US" sz="2000" dirty="0"/>
              <a:t>導致花費很多時間在維護系統，基於時間考量，最後暫時放棄，希望下一個題目能用</a:t>
            </a:r>
            <a:r>
              <a:rPr lang="en-US" altLang="zh-TW" sz="2000" dirty="0"/>
              <a:t>	ubuntu </a:t>
            </a:r>
            <a:r>
              <a:rPr lang="zh-TW" altLang="en-US" sz="2000" dirty="0"/>
              <a:t>環境來執行。</a:t>
            </a:r>
            <a:endParaRPr lang="en-US" altLang="zh-TW" sz="2000" dirty="0"/>
          </a:p>
          <a:p>
            <a:pPr marL="457200" indent="-457200" defTabSz="361950">
              <a:buFont typeface="+mj-lt"/>
              <a:buAutoNum type="arabicParenR" startAt="3"/>
            </a:pPr>
            <a:r>
              <a:rPr lang="zh-TW" altLang="en-US" sz="2000" dirty="0"/>
              <a:t>有試用</a:t>
            </a:r>
            <a:r>
              <a:rPr lang="en-US" altLang="zh-TW" sz="2000" dirty="0"/>
              <a:t>Transfer learning, e.g. </a:t>
            </a:r>
            <a:r>
              <a:rPr lang="en-US" altLang="zh-TW" sz="2000" dirty="0" err="1"/>
              <a:t>ResNET</a:t>
            </a:r>
            <a:r>
              <a:rPr lang="en-US" altLang="zh-TW" sz="2000" dirty="0"/>
              <a:t>, VGG </a:t>
            </a:r>
            <a:r>
              <a:rPr lang="zh-TW" altLang="en-US" sz="2000" dirty="0"/>
              <a:t>等，但執行時間很長，最後還是用</a:t>
            </a:r>
            <a:r>
              <a:rPr lang="en-US" altLang="zh-TW" sz="2000" dirty="0"/>
              <a:t>CNN</a:t>
            </a:r>
            <a:r>
              <a:rPr lang="zh-TW" altLang="en-US" sz="2000" dirty="0"/>
              <a:t>架構，得到一定程度結果，希望下次再試用</a:t>
            </a:r>
            <a:r>
              <a:rPr lang="en-US" altLang="zh-TW" sz="2000" dirty="0"/>
              <a:t>transfer learning.  </a:t>
            </a:r>
          </a:p>
          <a:p>
            <a:pPr marL="361950" indent="-361950" defTabSz="361950">
              <a:buNone/>
            </a:pPr>
            <a:endParaRPr lang="en-US" altLang="zh-TW" sz="2000" dirty="0"/>
          </a:p>
          <a:p>
            <a:pPr marL="361950" indent="-361950" defTabSz="36195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472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14615-1258-4AE4-8D21-EE44EC9D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environment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37C1B6-8102-46F3-B052-0B778B535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Tensorflow</a:t>
            </a:r>
            <a:r>
              <a:rPr lang="en-US" altLang="zh-TW" dirty="0"/>
              <a:t> 2.5</a:t>
            </a:r>
          </a:p>
          <a:p>
            <a:r>
              <a:rPr lang="en-US" altLang="zh-TW" dirty="0" err="1"/>
              <a:t>Cuda</a:t>
            </a:r>
            <a:r>
              <a:rPr lang="en-US" altLang="zh-TW" dirty="0"/>
              <a:t> 11.1</a:t>
            </a:r>
          </a:p>
          <a:p>
            <a:r>
              <a:rPr lang="en-US" altLang="zh-TW" dirty="0" err="1"/>
              <a:t>Cudnn</a:t>
            </a:r>
            <a:r>
              <a:rPr lang="en-US" altLang="zh-TW" dirty="0"/>
              <a:t> 8.05</a:t>
            </a:r>
          </a:p>
          <a:p>
            <a:r>
              <a:rPr lang="en-US" altLang="zh-TW" dirty="0"/>
              <a:t>Python 3.8</a:t>
            </a:r>
          </a:p>
          <a:p>
            <a:r>
              <a:rPr lang="en-US" altLang="zh-TW" dirty="0"/>
              <a:t>Window</a:t>
            </a:r>
          </a:p>
          <a:p>
            <a:r>
              <a:rPr lang="en-US" altLang="zh-TW"/>
              <a:t>Anaconda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23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08790-38DE-4B3C-B410-003DBB7D9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85590"/>
          </a:xfrm>
        </p:spPr>
        <p:txBody>
          <a:bodyPr/>
          <a:lstStyle/>
          <a:p>
            <a:r>
              <a:rPr lang="en-US" altLang="zh-TW" dirty="0"/>
              <a:t>Read data and assign to dictionary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DACCFDC-0B7E-4C7B-9596-FEFFDFE7D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030" y="1471990"/>
            <a:ext cx="6641065" cy="525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9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64728-6B64-4564-965D-D45CD4530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760" y="139285"/>
            <a:ext cx="8911687" cy="1280890"/>
          </a:xfrm>
        </p:spPr>
        <p:txBody>
          <a:bodyPr/>
          <a:lstStyle/>
          <a:p>
            <a:r>
              <a:rPr lang="en-US" altLang="zh-TW" dirty="0"/>
              <a:t>Create a dataset with 2 classes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6FC87B4-7076-426C-B4E7-9CE2ECDF4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429" y="1104598"/>
            <a:ext cx="8716181" cy="521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22AECC-2C9C-45BA-B672-50B077AF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404" y="595111"/>
            <a:ext cx="8911687" cy="800929"/>
          </a:xfrm>
        </p:spPr>
        <p:txBody>
          <a:bodyPr/>
          <a:lstStyle/>
          <a:p>
            <a:pPr algn="l"/>
            <a:r>
              <a:rPr lang="en-US" altLang="zh-TW" i="0" dirty="0">
                <a:effectLst/>
                <a:latin typeface="-apple-system"/>
              </a:rPr>
              <a:t>Visualize the data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179568-AE8F-40B6-9780-6CEEA8142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97" y="1774209"/>
            <a:ext cx="8256896" cy="508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8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2CE0D43-3141-49CE-A5E5-59DA0A50E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91" y="636609"/>
            <a:ext cx="8968634" cy="558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66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476BEF-BA9A-46A3-98EA-8366B619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0" dirty="0">
                <a:effectLst/>
                <a:latin typeface="-apple-system"/>
              </a:rPr>
              <a:t>Standardize the data</a:t>
            </a:r>
            <a:br>
              <a:rPr lang="en-US" altLang="zh-TW" b="1" i="0" dirty="0">
                <a:effectLst/>
                <a:latin typeface="-apple-system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224046-B34C-405A-92CE-7B5F0115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BFA1D8-2F49-4580-A7D8-8EADD8CC6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301" y="1801872"/>
            <a:ext cx="6618110" cy="467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31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6D724-A2B5-4A14-8BBE-A10D49E8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0" dirty="0">
                <a:effectLst/>
                <a:latin typeface="-apple-system"/>
              </a:rPr>
              <a:t>Create the model</a:t>
            </a:r>
            <a:br>
              <a:rPr lang="en-US" altLang="zh-TW" b="1" i="0" dirty="0">
                <a:effectLst/>
                <a:latin typeface="-apple-system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A667B7-E234-4B55-9B55-C56F5FF1C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090CA1A-FE69-43D8-91AA-E9A93C5C4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414" y="1492272"/>
            <a:ext cx="6377503" cy="536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97789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</TotalTime>
  <Words>204</Words>
  <Application>Microsoft Office PowerPoint</Application>
  <PresentationFormat>寬螢幕</PresentationFormat>
  <Paragraphs>22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Century Gothic</vt:lpstr>
      <vt:lpstr>Wingdings 3</vt:lpstr>
      <vt:lpstr>絲縷</vt:lpstr>
      <vt:lpstr>Simpsons Character Recognition Presentation</vt:lpstr>
      <vt:lpstr>心得報告</vt:lpstr>
      <vt:lpstr>System environment</vt:lpstr>
      <vt:lpstr>Read data and assign to dictionary </vt:lpstr>
      <vt:lpstr>Create a dataset with 2 classes</vt:lpstr>
      <vt:lpstr>Visualize the data</vt:lpstr>
      <vt:lpstr>PowerPoint 簡報</vt:lpstr>
      <vt:lpstr>Standardize the data </vt:lpstr>
      <vt:lpstr>Create the model </vt:lpstr>
      <vt:lpstr>Train the model</vt:lpstr>
      <vt:lpstr>Predict on test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文淵 林</dc:creator>
  <cp:lastModifiedBy>文淵 林</cp:lastModifiedBy>
  <cp:revision>55</cp:revision>
  <dcterms:created xsi:type="dcterms:W3CDTF">2021-11-17T09:13:13Z</dcterms:created>
  <dcterms:modified xsi:type="dcterms:W3CDTF">2021-12-26T02:21:30Z</dcterms:modified>
</cp:coreProperties>
</file>