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44" r:id="rId2"/>
    <p:sldId id="394" r:id="rId3"/>
    <p:sldId id="354" r:id="rId4"/>
    <p:sldId id="352" r:id="rId5"/>
    <p:sldId id="346" r:id="rId6"/>
    <p:sldId id="351" r:id="rId7"/>
    <p:sldId id="348" r:id="rId8"/>
    <p:sldId id="350" r:id="rId9"/>
    <p:sldId id="353" r:id="rId10"/>
    <p:sldId id="347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CB71F-5085-48B3-9ECF-3F6C17FA145E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EBF-0EB2-482F-92F0-09063829A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5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1EC94-3062-4A08-8A26-DFAC4569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4253" y="95433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House Price Prediction</a:t>
            </a:r>
            <a:br>
              <a:rPr lang="en-US" altLang="zh-TW" dirty="0"/>
            </a:br>
            <a:r>
              <a:rPr lang="en-US" altLang="zh-TW" dirty="0"/>
              <a:t>by Neural Network</a:t>
            </a:r>
            <a:br>
              <a:rPr lang="en-US" altLang="zh-TW" dirty="0"/>
            </a:br>
            <a:r>
              <a:rPr lang="en-US" altLang="zh-TW" dirty="0"/>
              <a:t>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308DF7-6528-4CD8-A73F-FF160158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2733" y="3832827"/>
            <a:ext cx="8915399" cy="89227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By </a:t>
            </a:r>
            <a:r>
              <a:rPr lang="zh-TW" altLang="en-US" sz="2000"/>
              <a:t>林文淵  博一</a:t>
            </a:r>
            <a:endParaRPr lang="en-US" altLang="zh-TW" sz="2000" dirty="0"/>
          </a:p>
          <a:p>
            <a:r>
              <a:rPr lang="zh-TW" altLang="en-US" sz="2000" dirty="0"/>
              <a:t>學號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110369007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249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CC204-BD3D-45D7-8ED1-9130219E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030" y="219243"/>
            <a:ext cx="10275970" cy="707151"/>
          </a:xfrm>
        </p:spPr>
        <p:txBody>
          <a:bodyPr>
            <a:normAutofit/>
          </a:bodyPr>
          <a:lstStyle/>
          <a:p>
            <a:r>
              <a:rPr lang="en-US" altLang="zh-TW" dirty="0"/>
              <a:t>Model Creation – Hyper </a:t>
            </a:r>
            <a:r>
              <a:rPr lang="en-US" altLang="zh-TW" sz="3200" dirty="0"/>
              <a:t>Parameters Adjustment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4F7194-9F2D-4FAB-A8E8-76F9E605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960" y="1150045"/>
            <a:ext cx="7601823" cy="54749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C04DF4-C350-4837-924C-DD6248F5F141}"/>
              </a:ext>
            </a:extLst>
          </p:cNvPr>
          <p:cNvSpPr txBox="1"/>
          <p:nvPr/>
        </p:nvSpPr>
        <p:spPr>
          <a:xfrm>
            <a:off x="746732" y="1316545"/>
            <a:ext cx="360590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Optimization  factor</a:t>
            </a:r>
          </a:p>
          <a:p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</a:rPr>
              <a:t>Layer number</a:t>
            </a:r>
          </a:p>
          <a:p>
            <a:pPr marL="342900" indent="-342900"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</a:rPr>
              <a:t>Node number for each layer.</a:t>
            </a:r>
          </a:p>
          <a:p>
            <a:pPr marL="342900" indent="-342900"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</a:rPr>
              <a:t>Loss function</a:t>
            </a:r>
          </a:p>
          <a:p>
            <a:pPr marL="342900" indent="-342900"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</a:rPr>
              <a:t>Batch Size</a:t>
            </a:r>
          </a:p>
          <a:p>
            <a:pPr marL="342900" indent="-342900"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</a:rPr>
              <a:t>Epoch</a:t>
            </a:r>
          </a:p>
          <a:p>
            <a:pPr marL="342900" indent="-342900"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</a:rPr>
              <a:t>Metrics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5.  Weight Normalization</a:t>
            </a:r>
          </a:p>
          <a:p>
            <a:pPr marL="342900" indent="-342900">
              <a:buAutoNum type="arabicPeriod" startAt="6"/>
            </a:pPr>
            <a:r>
              <a:rPr lang="en-US" altLang="zh-TW" sz="1800" dirty="0" err="1">
                <a:solidFill>
                  <a:srgbClr val="FF0000"/>
                </a:solidFill>
              </a:rPr>
              <a:t>DropOut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6"/>
            </a:pPr>
            <a:r>
              <a:rPr lang="en-US" altLang="zh-TW" sz="1800" dirty="0">
                <a:solidFill>
                  <a:srgbClr val="FF0000"/>
                </a:solidFill>
              </a:rPr>
              <a:t>Learning Rate</a:t>
            </a:r>
          </a:p>
          <a:p>
            <a:pPr marL="342900" indent="-342900">
              <a:buAutoNum type="arabicPeriod" startAt="6"/>
            </a:pPr>
            <a:r>
              <a:rPr lang="en-US" altLang="zh-TW" sz="1800" dirty="0">
                <a:solidFill>
                  <a:srgbClr val="FF0000"/>
                </a:solidFill>
              </a:rPr>
              <a:t>Adaptive </a:t>
            </a:r>
          </a:p>
          <a:p>
            <a:pPr marL="342900" indent="-342900">
              <a:buAutoNum type="arabicPeriod" startAt="6"/>
            </a:pPr>
            <a:r>
              <a:rPr lang="en-US" altLang="zh-TW" dirty="0">
                <a:solidFill>
                  <a:srgbClr val="FF0000"/>
                </a:solidFill>
              </a:rPr>
              <a:t>Early Stop</a:t>
            </a:r>
          </a:p>
          <a:p>
            <a:pPr marL="342900" indent="-342900">
              <a:buAutoNum type="arabicPeriod" startAt="6"/>
            </a:pPr>
            <a:r>
              <a:rPr lang="en-US" altLang="zh-TW" sz="1800" dirty="0">
                <a:solidFill>
                  <a:srgbClr val="FF0000"/>
                </a:solidFill>
              </a:rPr>
              <a:t>Activation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33E8687-416D-4B2A-81C3-2A49795374B7}"/>
              </a:ext>
            </a:extLst>
          </p:cNvPr>
          <p:cNvCxnSpPr/>
          <p:nvPr/>
        </p:nvCxnSpPr>
        <p:spPr>
          <a:xfrm>
            <a:off x="4702626" y="1381380"/>
            <a:ext cx="93815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D5BF98F-2038-4391-96C4-74BC41F5FB21}"/>
              </a:ext>
            </a:extLst>
          </p:cNvPr>
          <p:cNvCxnSpPr/>
          <p:nvPr/>
        </p:nvCxnSpPr>
        <p:spPr>
          <a:xfrm>
            <a:off x="4760026" y="1593155"/>
            <a:ext cx="93815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C5C8173-AF51-40F1-8E46-1E6717716C4A}"/>
              </a:ext>
            </a:extLst>
          </p:cNvPr>
          <p:cNvCxnSpPr>
            <a:cxnSpLocks/>
          </p:cNvCxnSpPr>
          <p:nvPr/>
        </p:nvCxnSpPr>
        <p:spPr>
          <a:xfrm>
            <a:off x="5454730" y="2232443"/>
            <a:ext cx="121402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C518240-5E68-4F08-9AA6-B9BD7A4C4775}"/>
              </a:ext>
            </a:extLst>
          </p:cNvPr>
          <p:cNvCxnSpPr>
            <a:cxnSpLocks/>
          </p:cNvCxnSpPr>
          <p:nvPr/>
        </p:nvCxnSpPr>
        <p:spPr>
          <a:xfrm>
            <a:off x="7519057" y="5329923"/>
            <a:ext cx="121402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2C50B50-0CD0-4B16-A687-FDB7ED8ECCA4}"/>
              </a:ext>
            </a:extLst>
          </p:cNvPr>
          <p:cNvCxnSpPr>
            <a:cxnSpLocks/>
          </p:cNvCxnSpPr>
          <p:nvPr/>
        </p:nvCxnSpPr>
        <p:spPr>
          <a:xfrm>
            <a:off x="5625934" y="5707954"/>
            <a:ext cx="87161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277BDBB-8021-40D6-81BC-9FC6FBEE9FC9}"/>
              </a:ext>
            </a:extLst>
          </p:cNvPr>
          <p:cNvCxnSpPr>
            <a:cxnSpLocks/>
          </p:cNvCxnSpPr>
          <p:nvPr/>
        </p:nvCxnSpPr>
        <p:spPr>
          <a:xfrm>
            <a:off x="4769161" y="6121612"/>
            <a:ext cx="871616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CCDBB19-0655-49E1-885A-7E67DB3BD585}"/>
              </a:ext>
            </a:extLst>
          </p:cNvPr>
          <p:cNvCxnSpPr>
            <a:cxnSpLocks/>
          </p:cNvCxnSpPr>
          <p:nvPr/>
        </p:nvCxnSpPr>
        <p:spPr>
          <a:xfrm>
            <a:off x="4826561" y="6309638"/>
            <a:ext cx="1075473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BEEDA8A-15BC-4052-A74B-7F8CE0AFA7A7}"/>
              </a:ext>
            </a:extLst>
          </p:cNvPr>
          <p:cNvCxnSpPr>
            <a:cxnSpLocks/>
          </p:cNvCxnSpPr>
          <p:nvPr/>
        </p:nvCxnSpPr>
        <p:spPr>
          <a:xfrm>
            <a:off x="4760026" y="6533290"/>
            <a:ext cx="525087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DF30D96-EDB8-4D70-99D7-A308A497C1D8}"/>
              </a:ext>
            </a:extLst>
          </p:cNvPr>
          <p:cNvCxnSpPr>
            <a:cxnSpLocks/>
          </p:cNvCxnSpPr>
          <p:nvPr/>
        </p:nvCxnSpPr>
        <p:spPr>
          <a:xfrm>
            <a:off x="8258212" y="4912307"/>
            <a:ext cx="121402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4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670CD08-6F0E-40AF-A796-6A94E8B7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97" y="0"/>
            <a:ext cx="7992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9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77764" y="5014402"/>
            <a:ext cx="4608512" cy="10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lang="en-US" altLang="zh-CN" sz="5400" b="1" kern="0" dirty="0">
                <a:solidFill>
                  <a:srgbClr val="4BACC6">
                    <a:lumMod val="40000"/>
                    <a:lumOff val="60000"/>
                  </a:srgb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CONTENTS</a:t>
            </a:r>
            <a:endParaRPr lang="en-US" altLang="zh-CN" sz="13800" b="1" kern="0" dirty="0">
              <a:solidFill>
                <a:srgbClr val="4BACC6">
                  <a:lumMod val="40000"/>
                  <a:lumOff val="60000"/>
                </a:srgb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r="1"/>
          <a:stretch/>
        </p:blipFill>
        <p:spPr>
          <a:xfrm flipH="1">
            <a:off x="1189274" y="5094764"/>
            <a:ext cx="4594134" cy="14629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9" y="3643145"/>
            <a:ext cx="4416751" cy="146291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49" y="2620965"/>
            <a:ext cx="4608513" cy="14629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21" y="1582033"/>
            <a:ext cx="4320620" cy="146291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84" y="548681"/>
            <a:ext cx="3493493" cy="14629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01610" y="47923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6879" y="1311176"/>
            <a:ext cx="45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Read data from .csv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1819" y="1510025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11016" y="2386044"/>
            <a:ext cx="45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Histplot</a:t>
            </a:r>
            <a:r>
              <a:rPr lang="en-US" altLang="zh-TW" dirty="0">
                <a:solidFill>
                  <a:schemeClr val="bg1"/>
                </a:solidFill>
              </a:rPr>
              <a:t> to exploration of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8848" y="2548957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7844" y="3383460"/>
            <a:ext cx="45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Remove Outliers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– “price”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768" y="3571137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77764" y="4405640"/>
            <a:ext cx="45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Remove Outliers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– “bedroom”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39365" y="5507687"/>
            <a:ext cx="4608512" cy="10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lang="en-US" altLang="zh-CN" sz="5400" b="1" kern="0" dirty="0">
                <a:solidFill>
                  <a:sysClr val="window" lastClr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CONTENTS</a:t>
            </a:r>
            <a:endParaRPr lang="en-US" altLang="zh-CN" sz="13800" b="1" kern="0" dirty="0">
              <a:solidFill>
                <a:sysClr val="window" lastClr="FFFF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3" name="图片 18">
            <a:extLst>
              <a:ext uri="{FF2B5EF4-FFF2-40B4-BE49-F238E27FC236}">
                <a16:creationId xmlns:a16="http://schemas.microsoft.com/office/drawing/2014/main" id="{C7FC0354-1BAE-499B-B22F-4D595ADB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50" y="3163912"/>
            <a:ext cx="4416751" cy="1462919"/>
          </a:xfrm>
          <a:prstGeom prst="rect">
            <a:avLst/>
          </a:prstGeom>
        </p:spPr>
      </p:pic>
      <p:pic>
        <p:nvPicPr>
          <p:cNvPr id="34" name="图片 19">
            <a:extLst>
              <a:ext uri="{FF2B5EF4-FFF2-40B4-BE49-F238E27FC236}">
                <a16:creationId xmlns:a16="http://schemas.microsoft.com/office/drawing/2014/main" id="{924B4A89-22BC-4B97-ADA8-221D4CF7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0" y="2141732"/>
            <a:ext cx="4608513" cy="1462919"/>
          </a:xfrm>
          <a:prstGeom prst="rect">
            <a:avLst/>
          </a:prstGeom>
        </p:spPr>
      </p:pic>
      <p:pic>
        <p:nvPicPr>
          <p:cNvPr id="35" name="图片 20">
            <a:extLst>
              <a:ext uri="{FF2B5EF4-FFF2-40B4-BE49-F238E27FC236}">
                <a16:creationId xmlns:a16="http://schemas.microsoft.com/office/drawing/2014/main" id="{044284FA-FA13-4E57-B19A-7306A7C3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17" y="1099941"/>
            <a:ext cx="4320620" cy="1462919"/>
          </a:xfrm>
          <a:prstGeom prst="rect">
            <a:avLst/>
          </a:prstGeom>
        </p:spPr>
      </p:pic>
      <p:pic>
        <p:nvPicPr>
          <p:cNvPr id="36" name="图片 21">
            <a:extLst>
              <a:ext uri="{FF2B5EF4-FFF2-40B4-BE49-F238E27FC236}">
                <a16:creationId xmlns:a16="http://schemas.microsoft.com/office/drawing/2014/main" id="{455D6F57-4D1E-4616-8FC8-5F5965C0B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65" y="69448"/>
            <a:ext cx="3493493" cy="1462919"/>
          </a:xfrm>
          <a:prstGeom prst="rect">
            <a:avLst/>
          </a:prstGeom>
        </p:spPr>
      </p:pic>
      <p:sp>
        <p:nvSpPr>
          <p:cNvPr id="37" name="TextBox 22">
            <a:extLst>
              <a:ext uri="{FF2B5EF4-FFF2-40B4-BE49-F238E27FC236}">
                <a16:creationId xmlns:a16="http://schemas.microsoft.com/office/drawing/2014/main" id="{06BD04AF-8002-41AD-903C-AE509BEA7D0C}"/>
              </a:ext>
            </a:extLst>
          </p:cNvPr>
          <p:cNvSpPr txBox="1"/>
          <p:nvPr/>
        </p:nvSpPr>
        <p:spPr>
          <a:xfrm>
            <a:off x="8032191" y="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A4424ADA-59F7-4397-BE3C-45705B1AEB80}"/>
              </a:ext>
            </a:extLst>
          </p:cNvPr>
          <p:cNvSpPr txBox="1"/>
          <p:nvPr/>
        </p:nvSpPr>
        <p:spPr>
          <a:xfrm>
            <a:off x="8618876" y="850574"/>
            <a:ext cx="45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Data correlation analysis</a:t>
            </a: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67AEE366-2B8D-4AB3-A294-D6DED512E6EE}"/>
              </a:ext>
            </a:extLst>
          </p:cNvPr>
          <p:cNvSpPr txBox="1"/>
          <p:nvPr/>
        </p:nvSpPr>
        <p:spPr>
          <a:xfrm>
            <a:off x="7612400" y="103079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6B5C857-0A6B-4DFB-8693-4F22C2B8FF3A}"/>
              </a:ext>
            </a:extLst>
          </p:cNvPr>
          <p:cNvSpPr txBox="1"/>
          <p:nvPr/>
        </p:nvSpPr>
        <p:spPr>
          <a:xfrm>
            <a:off x="8201078" y="1949628"/>
            <a:ext cx="45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Remove low correlation features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855CE2D0-E3A6-4AB7-A2F9-26DA396433AD}"/>
              </a:ext>
            </a:extLst>
          </p:cNvPr>
          <p:cNvSpPr txBox="1"/>
          <p:nvPr/>
        </p:nvSpPr>
        <p:spPr>
          <a:xfrm>
            <a:off x="6929429" y="2069724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2AB66C78-72C4-4376-81ED-FB76C1871E42}"/>
              </a:ext>
            </a:extLst>
          </p:cNvPr>
          <p:cNvSpPr txBox="1"/>
          <p:nvPr/>
        </p:nvSpPr>
        <p:spPr>
          <a:xfrm>
            <a:off x="7828425" y="2904227"/>
            <a:ext cx="45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Data Normalization</a:t>
            </a: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623DB580-65F6-49FB-A501-16E9C71877AC}"/>
              </a:ext>
            </a:extLst>
          </p:cNvPr>
          <p:cNvSpPr txBox="1"/>
          <p:nvPr/>
        </p:nvSpPr>
        <p:spPr>
          <a:xfrm>
            <a:off x="6209349" y="3091904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29">
            <a:extLst>
              <a:ext uri="{FF2B5EF4-FFF2-40B4-BE49-F238E27FC236}">
                <a16:creationId xmlns:a16="http://schemas.microsoft.com/office/drawing/2014/main" id="{4EC8AF41-96A5-4380-A236-1DE508CE2681}"/>
              </a:ext>
            </a:extLst>
          </p:cNvPr>
          <p:cNvSpPr txBox="1"/>
          <p:nvPr/>
        </p:nvSpPr>
        <p:spPr>
          <a:xfrm>
            <a:off x="7108345" y="3926407"/>
            <a:ext cx="457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</a:rPr>
              <a:t>Model Creating – 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Hyper parameter adjustment</a:t>
            </a:r>
          </a:p>
        </p:txBody>
      </p:sp>
      <p:pic>
        <p:nvPicPr>
          <p:cNvPr id="45" name="图片 18">
            <a:extLst>
              <a:ext uri="{FF2B5EF4-FFF2-40B4-BE49-F238E27FC236}">
                <a16:creationId xmlns:a16="http://schemas.microsoft.com/office/drawing/2014/main" id="{4E70F26D-9EC4-4355-B97A-5D45E89F6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51" y="4544507"/>
            <a:ext cx="4416751" cy="1462919"/>
          </a:xfrm>
          <a:prstGeom prst="rect">
            <a:avLst/>
          </a:prstGeom>
        </p:spPr>
      </p:pic>
      <p:sp>
        <p:nvSpPr>
          <p:cNvPr id="46" name="TextBox 28">
            <a:extLst>
              <a:ext uri="{FF2B5EF4-FFF2-40B4-BE49-F238E27FC236}">
                <a16:creationId xmlns:a16="http://schemas.microsoft.com/office/drawing/2014/main" id="{80FC68EB-B39A-4AB5-9C19-C5B147F4978A}"/>
              </a:ext>
            </a:extLst>
          </p:cNvPr>
          <p:cNvSpPr txBox="1"/>
          <p:nvPr/>
        </p:nvSpPr>
        <p:spPr>
          <a:xfrm>
            <a:off x="5879450" y="4472499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defTabSz="914400">
              <a:lnSpc>
                <a:spcPct val="100000"/>
              </a:lnSpc>
              <a:defRPr/>
            </a:pPr>
            <a:r>
              <a:rPr lang="en-US" altLang="zh-CN" sz="48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9.</a:t>
            </a:r>
            <a:endParaRPr lang="zh-CN" altLang="en-US" sz="4800" kern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63A603D5-C8B1-4C48-B98E-AF070D656D3E}"/>
              </a:ext>
            </a:extLst>
          </p:cNvPr>
          <p:cNvSpPr txBox="1"/>
          <p:nvPr/>
        </p:nvSpPr>
        <p:spPr>
          <a:xfrm>
            <a:off x="6946879" y="5366503"/>
            <a:ext cx="457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TenorBoard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08790-38DE-4B3C-B410-003DBB7D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85590"/>
          </a:xfrm>
        </p:spPr>
        <p:txBody>
          <a:bodyPr/>
          <a:lstStyle/>
          <a:p>
            <a:r>
              <a:rPr lang="en-US" altLang="zh-TW" dirty="0"/>
              <a:t>Read data from *.csv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478110-4039-4529-B774-B3FB14A9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1" y="1727200"/>
            <a:ext cx="103632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64728-6B64-4564-965D-D45CD453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760" y="139285"/>
            <a:ext cx="8911687" cy="1280890"/>
          </a:xfrm>
        </p:spPr>
        <p:txBody>
          <a:bodyPr/>
          <a:lstStyle/>
          <a:p>
            <a:r>
              <a:rPr lang="en-US" altLang="zh-TW" dirty="0" err="1"/>
              <a:t>Histplot</a:t>
            </a:r>
            <a:r>
              <a:rPr lang="en-US" altLang="zh-TW" dirty="0"/>
              <a:t> to exploration of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101AD8-3489-4E29-88EF-93123A76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38583"/>
            <a:ext cx="9822590" cy="57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2AECC-2C9C-45BA-B672-50B077AF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622" y="752060"/>
            <a:ext cx="8911687" cy="800929"/>
          </a:xfrm>
        </p:spPr>
        <p:txBody>
          <a:bodyPr/>
          <a:lstStyle/>
          <a:p>
            <a:r>
              <a:rPr lang="en-US" altLang="zh-TW" dirty="0"/>
              <a:t>Remove Outliers</a:t>
            </a:r>
            <a:r>
              <a:rPr lang="zh-TW" altLang="en-US" dirty="0"/>
              <a:t> </a:t>
            </a:r>
            <a:r>
              <a:rPr lang="en-US" altLang="zh-TW" dirty="0"/>
              <a:t>– “price”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CAC6D-1DC6-4459-A7C1-24D1B82B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22" y="1905000"/>
            <a:ext cx="8782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CA40E-6E43-4A25-8C0E-7B983750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4" y="1229752"/>
            <a:ext cx="5131375" cy="1323444"/>
          </a:xfrm>
        </p:spPr>
        <p:txBody>
          <a:bodyPr/>
          <a:lstStyle/>
          <a:p>
            <a:r>
              <a:rPr lang="en-US" altLang="zh-TW" dirty="0"/>
              <a:t>Remove Outliers</a:t>
            </a:r>
            <a:r>
              <a:rPr lang="zh-TW" altLang="en-US" dirty="0"/>
              <a:t> </a:t>
            </a:r>
            <a:r>
              <a:rPr lang="en-US" altLang="zh-TW" dirty="0"/>
              <a:t>– “bedroom”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1D4C3B-7F71-4E36-B21F-F2D1A295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61" y="624110"/>
            <a:ext cx="69342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72793-06E7-4E96-8335-2BE331C1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42" y="1823518"/>
            <a:ext cx="5726822" cy="1280890"/>
          </a:xfrm>
        </p:spPr>
        <p:txBody>
          <a:bodyPr>
            <a:normAutofit/>
          </a:bodyPr>
          <a:lstStyle/>
          <a:p>
            <a:r>
              <a:rPr lang="en-US" altLang="zh-TW" dirty="0"/>
              <a:t>Data correlation analysis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E441AE-2487-456D-9DBC-1CE90EA1D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97" y="624110"/>
            <a:ext cx="5424106" cy="59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3667D-BA9E-416A-B556-817B02F6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Remove low correlation features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78BEED-8AA4-477D-A206-C8A30395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59" y="2669598"/>
            <a:ext cx="7781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B606F-A5F6-4D63-A797-78D9E48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Normalization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AFAD70-A691-4A32-9868-364F4E8E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47" y="2680730"/>
            <a:ext cx="5381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362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</TotalTime>
  <Words>281</Words>
  <Application>Microsoft Office PowerPoint</Application>
  <PresentationFormat>寬螢幕</PresentationFormat>
  <Paragraphs>48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絲縷</vt:lpstr>
      <vt:lpstr>House Price Prediction by Neural Network Presentation</vt:lpstr>
      <vt:lpstr>PowerPoint 簡報</vt:lpstr>
      <vt:lpstr>Read data from *.csv</vt:lpstr>
      <vt:lpstr>Histplot to exploration of data</vt:lpstr>
      <vt:lpstr>Remove Outliers – “price”</vt:lpstr>
      <vt:lpstr>Remove Outliers – “bedroom”</vt:lpstr>
      <vt:lpstr>Data correlation analysis</vt:lpstr>
      <vt:lpstr>Remove low correlation features</vt:lpstr>
      <vt:lpstr>Data Normalization</vt:lpstr>
      <vt:lpstr>Model Creation – Hyper Parameters Adjustment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文淵 林</dc:creator>
  <cp:lastModifiedBy>文淵 林</cp:lastModifiedBy>
  <cp:revision>52</cp:revision>
  <dcterms:created xsi:type="dcterms:W3CDTF">2021-11-17T09:13:13Z</dcterms:created>
  <dcterms:modified xsi:type="dcterms:W3CDTF">2021-11-25T02:26:15Z</dcterms:modified>
</cp:coreProperties>
</file>